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20"/>
  </p:notesMasterIdLst>
  <p:sldIdLst>
    <p:sldId id="362" r:id="rId2"/>
    <p:sldId id="363" r:id="rId3"/>
    <p:sldId id="360" r:id="rId4"/>
    <p:sldId id="361" r:id="rId5"/>
    <p:sldId id="364" r:id="rId6"/>
    <p:sldId id="365" r:id="rId7"/>
    <p:sldId id="366" r:id="rId8"/>
    <p:sldId id="367" r:id="rId9"/>
    <p:sldId id="368" r:id="rId10"/>
    <p:sldId id="358" r:id="rId11"/>
    <p:sldId id="369" r:id="rId12"/>
    <p:sldId id="370" r:id="rId13"/>
    <p:sldId id="371" r:id="rId14"/>
    <p:sldId id="372" r:id="rId15"/>
    <p:sldId id="374" r:id="rId16"/>
    <p:sldId id="373" r:id="rId17"/>
    <p:sldId id="375" r:id="rId18"/>
    <p:sldId id="376" r:id="rId19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B5375B-6360-42B4-AD93-07965B79877F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70A2D73-9CC7-4257-A61A-21FA20AB1483}">
      <dgm:prSet/>
      <dgm:spPr/>
      <dgm:t>
        <a:bodyPr/>
        <a:lstStyle/>
        <a:p>
          <a:r>
            <a:rPr lang="en-US" dirty="0"/>
            <a:t>• </a:t>
          </a:r>
          <a:r>
            <a:rPr lang="en-US" b="1" dirty="0"/>
            <a:t>Il nostro “</a:t>
          </a:r>
          <a:r>
            <a:rPr lang="en-US" b="1" dirty="0" err="1"/>
            <a:t>camminare</a:t>
          </a:r>
          <a:r>
            <a:rPr lang="en-US" b="1" dirty="0"/>
            <a:t> </a:t>
          </a:r>
          <a:r>
            <a:rPr lang="en-US" b="1" dirty="0" err="1"/>
            <a:t>insieme</a:t>
          </a:r>
          <a:r>
            <a:rPr lang="en-US" b="1" dirty="0"/>
            <a:t>”, </a:t>
          </a:r>
          <a:r>
            <a:rPr lang="en-US" b="1" dirty="0" err="1"/>
            <a:t>infatti</a:t>
          </a:r>
          <a:r>
            <a:rPr lang="en-US" b="1" dirty="0"/>
            <a:t>, è </a:t>
          </a:r>
          <a:r>
            <a:rPr lang="en-US" b="1" dirty="0" err="1"/>
            <a:t>ciò</a:t>
          </a:r>
          <a:r>
            <a:rPr lang="en-US" b="1" dirty="0"/>
            <a:t> </a:t>
          </a:r>
          <a:r>
            <a:rPr lang="en-US" b="1" dirty="0" err="1"/>
            <a:t>che</a:t>
          </a:r>
          <a:r>
            <a:rPr lang="en-US" b="1" dirty="0"/>
            <a:t> </a:t>
          </a:r>
          <a:r>
            <a:rPr lang="en-US" b="1" dirty="0" err="1"/>
            <a:t>più</a:t>
          </a:r>
          <a:r>
            <a:rPr lang="en-US" b="1" dirty="0"/>
            <a:t> </a:t>
          </a:r>
          <a:r>
            <a:rPr lang="en-US" b="1" dirty="0" err="1"/>
            <a:t>attua</a:t>
          </a:r>
          <a:r>
            <a:rPr lang="en-US" b="1" dirty="0"/>
            <a:t> e </a:t>
          </a:r>
          <a:r>
            <a:rPr lang="en-US" b="1" dirty="0" err="1"/>
            <a:t>manifesta</a:t>
          </a:r>
          <a:r>
            <a:rPr lang="en-US" b="1" dirty="0"/>
            <a:t> la natura </a:t>
          </a:r>
          <a:r>
            <a:rPr lang="en-US" b="1" dirty="0" err="1"/>
            <a:t>della</a:t>
          </a:r>
          <a:r>
            <a:rPr lang="en-US" b="1" dirty="0"/>
            <a:t> Chiesa come </a:t>
          </a:r>
          <a:r>
            <a:rPr lang="en-US" b="1" dirty="0" err="1"/>
            <a:t>Popolo</a:t>
          </a:r>
          <a:r>
            <a:rPr lang="en-US" b="1" dirty="0"/>
            <a:t> di </a:t>
          </a:r>
          <a:r>
            <a:rPr lang="en-US" b="1" dirty="0" err="1"/>
            <a:t>Dio</a:t>
          </a:r>
          <a:r>
            <a:rPr lang="en-US" b="1" dirty="0"/>
            <a:t> </a:t>
          </a:r>
          <a:r>
            <a:rPr lang="en-US" b="1" dirty="0" err="1"/>
            <a:t>pellegrino</a:t>
          </a:r>
          <a:r>
            <a:rPr lang="en-US" b="1" dirty="0"/>
            <a:t> e </a:t>
          </a:r>
          <a:r>
            <a:rPr lang="en-US" b="1" dirty="0" err="1"/>
            <a:t>missionario</a:t>
          </a:r>
          <a:r>
            <a:rPr lang="en-US" dirty="0"/>
            <a:t>. </a:t>
          </a:r>
        </a:p>
      </dgm:t>
    </dgm:pt>
    <dgm:pt modelId="{28550CA9-C04A-4A49-8C43-770A2F2C6981}" type="parTrans" cxnId="{67C91ED7-7E53-4AFB-AEF5-AED1437AFE5D}">
      <dgm:prSet/>
      <dgm:spPr/>
      <dgm:t>
        <a:bodyPr/>
        <a:lstStyle/>
        <a:p>
          <a:endParaRPr lang="en-US"/>
        </a:p>
      </dgm:t>
    </dgm:pt>
    <dgm:pt modelId="{1CD77F73-DCBD-4435-BD6C-ABAE5F7875EC}" type="sibTrans" cxnId="{67C91ED7-7E53-4AFB-AEF5-AED1437AFE5D}">
      <dgm:prSet/>
      <dgm:spPr/>
      <dgm:t>
        <a:bodyPr/>
        <a:lstStyle/>
        <a:p>
          <a:endParaRPr lang="en-US"/>
        </a:p>
      </dgm:t>
    </dgm:pt>
    <dgm:pt modelId="{20207CB9-2C30-433F-A74C-01AAF8EBA3F6}">
      <dgm:prSet/>
      <dgm:spPr/>
      <dgm:t>
        <a:bodyPr/>
        <a:lstStyle/>
        <a:p>
          <a:r>
            <a:rPr lang="en-US" dirty="0"/>
            <a:t>• </a:t>
          </a:r>
          <a:r>
            <a:rPr lang="en-US" b="1" dirty="0"/>
            <a:t>(...) il </a:t>
          </a:r>
          <a:r>
            <a:rPr lang="en-US" b="1" dirty="0" err="1"/>
            <a:t>cammino</a:t>
          </a:r>
          <a:r>
            <a:rPr lang="en-US" b="1" dirty="0"/>
            <a:t> </a:t>
          </a:r>
          <a:r>
            <a:rPr lang="en-US" b="1" dirty="0" err="1"/>
            <a:t>della</a:t>
          </a:r>
          <a:r>
            <a:rPr lang="en-US" b="1" dirty="0"/>
            <a:t> </a:t>
          </a:r>
          <a:r>
            <a:rPr lang="en-US" b="1" dirty="0" err="1"/>
            <a:t>sinodalità</a:t>
          </a:r>
          <a:r>
            <a:rPr lang="en-US" b="1" dirty="0"/>
            <a:t> è il </a:t>
          </a:r>
          <a:r>
            <a:rPr lang="en-US" b="1" dirty="0" err="1"/>
            <a:t>cammino</a:t>
          </a:r>
          <a:r>
            <a:rPr lang="en-US" b="1" dirty="0"/>
            <a:t> </a:t>
          </a:r>
          <a:r>
            <a:rPr lang="en-US" b="1" dirty="0" err="1"/>
            <a:t>che</a:t>
          </a:r>
          <a:r>
            <a:rPr lang="en-US" b="1" dirty="0"/>
            <a:t> </a:t>
          </a:r>
          <a:r>
            <a:rPr lang="en-US" b="1" dirty="0" err="1"/>
            <a:t>Dio</a:t>
          </a:r>
          <a:r>
            <a:rPr lang="en-US" b="1" dirty="0"/>
            <a:t> </a:t>
          </a:r>
          <a:r>
            <a:rPr lang="en-US" b="1" dirty="0" err="1"/>
            <a:t>si</a:t>
          </a:r>
          <a:r>
            <a:rPr lang="en-US" b="1" dirty="0"/>
            <a:t> </a:t>
          </a:r>
          <a:r>
            <a:rPr lang="en-US" b="1" dirty="0" err="1"/>
            <a:t>aspetta</a:t>
          </a:r>
          <a:r>
            <a:rPr lang="en-US" b="1" dirty="0"/>
            <a:t> </a:t>
          </a:r>
          <a:r>
            <a:rPr lang="en-US" b="1" dirty="0" err="1"/>
            <a:t>dalla</a:t>
          </a:r>
          <a:r>
            <a:rPr lang="en-US" b="1" dirty="0"/>
            <a:t> Chiesa del </a:t>
          </a:r>
          <a:r>
            <a:rPr lang="en-US" b="1" dirty="0" err="1"/>
            <a:t>terzo</a:t>
          </a:r>
          <a:r>
            <a:rPr lang="en-US" b="1" dirty="0"/>
            <a:t> </a:t>
          </a:r>
          <a:r>
            <a:rPr lang="en-US" b="1" dirty="0" err="1"/>
            <a:t>millennio</a:t>
          </a:r>
          <a:r>
            <a:rPr lang="en-US" b="1" dirty="0"/>
            <a:t> (...)</a:t>
          </a:r>
        </a:p>
      </dgm:t>
    </dgm:pt>
    <dgm:pt modelId="{35EFD2A9-9C33-47B7-8B0C-BF7439AF3BD0}" type="parTrans" cxnId="{31026371-F250-46E7-8C25-0F21B7EF6319}">
      <dgm:prSet/>
      <dgm:spPr/>
      <dgm:t>
        <a:bodyPr/>
        <a:lstStyle/>
        <a:p>
          <a:endParaRPr lang="en-US"/>
        </a:p>
      </dgm:t>
    </dgm:pt>
    <dgm:pt modelId="{2C4E375A-B9E6-48E3-A602-83D79997CF62}" type="sibTrans" cxnId="{31026371-F250-46E7-8C25-0F21B7EF6319}">
      <dgm:prSet/>
      <dgm:spPr/>
      <dgm:t>
        <a:bodyPr/>
        <a:lstStyle/>
        <a:p>
          <a:endParaRPr lang="en-US"/>
        </a:p>
      </dgm:t>
    </dgm:pt>
    <dgm:pt modelId="{994B71A9-9342-47A5-BA0C-4015387AE91F}" type="pres">
      <dgm:prSet presAssocID="{A4B5375B-6360-42B4-AD93-07965B79877F}" presName="linear" presStyleCnt="0">
        <dgm:presLayoutVars>
          <dgm:animLvl val="lvl"/>
          <dgm:resizeHandles val="exact"/>
        </dgm:presLayoutVars>
      </dgm:prSet>
      <dgm:spPr/>
    </dgm:pt>
    <dgm:pt modelId="{41B815A9-8AAC-4C1D-B9C8-CFCCD26026AB}" type="pres">
      <dgm:prSet presAssocID="{470A2D73-9CC7-4257-A61A-21FA20AB148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2BADB71-E2CB-40AE-9438-AF64389B9F21}" type="pres">
      <dgm:prSet presAssocID="{1CD77F73-DCBD-4435-BD6C-ABAE5F7875EC}" presName="spacer" presStyleCnt="0"/>
      <dgm:spPr/>
    </dgm:pt>
    <dgm:pt modelId="{8E3211F7-BE44-409A-9533-2DDE4A2975BB}" type="pres">
      <dgm:prSet presAssocID="{20207CB9-2C30-433F-A74C-01AAF8EBA3F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BD95A61-7A5B-49F2-844F-9DBACE41669C}" type="presOf" srcId="{20207CB9-2C30-433F-A74C-01AAF8EBA3F6}" destId="{8E3211F7-BE44-409A-9533-2DDE4A2975BB}" srcOrd="0" destOrd="0" presId="urn:microsoft.com/office/officeart/2005/8/layout/vList2"/>
    <dgm:cxn modelId="{19CADB67-548E-4FB2-AE51-07E953F2F55D}" type="presOf" srcId="{A4B5375B-6360-42B4-AD93-07965B79877F}" destId="{994B71A9-9342-47A5-BA0C-4015387AE91F}" srcOrd="0" destOrd="0" presId="urn:microsoft.com/office/officeart/2005/8/layout/vList2"/>
    <dgm:cxn modelId="{31026371-F250-46E7-8C25-0F21B7EF6319}" srcId="{A4B5375B-6360-42B4-AD93-07965B79877F}" destId="{20207CB9-2C30-433F-A74C-01AAF8EBA3F6}" srcOrd="1" destOrd="0" parTransId="{35EFD2A9-9C33-47B7-8B0C-BF7439AF3BD0}" sibTransId="{2C4E375A-B9E6-48E3-A602-83D79997CF62}"/>
    <dgm:cxn modelId="{2DD1DECF-15B0-4D7F-9364-6606705B3486}" type="presOf" srcId="{470A2D73-9CC7-4257-A61A-21FA20AB1483}" destId="{41B815A9-8AAC-4C1D-B9C8-CFCCD26026AB}" srcOrd="0" destOrd="0" presId="urn:microsoft.com/office/officeart/2005/8/layout/vList2"/>
    <dgm:cxn modelId="{67C91ED7-7E53-4AFB-AEF5-AED1437AFE5D}" srcId="{A4B5375B-6360-42B4-AD93-07965B79877F}" destId="{470A2D73-9CC7-4257-A61A-21FA20AB1483}" srcOrd="0" destOrd="0" parTransId="{28550CA9-C04A-4A49-8C43-770A2F2C6981}" sibTransId="{1CD77F73-DCBD-4435-BD6C-ABAE5F7875EC}"/>
    <dgm:cxn modelId="{03A55D5B-6D74-43A6-BAF1-84434C00D88E}" type="presParOf" srcId="{994B71A9-9342-47A5-BA0C-4015387AE91F}" destId="{41B815A9-8AAC-4C1D-B9C8-CFCCD26026AB}" srcOrd="0" destOrd="0" presId="urn:microsoft.com/office/officeart/2005/8/layout/vList2"/>
    <dgm:cxn modelId="{C1AD4E76-BAC3-40A1-A80F-0C713E63A712}" type="presParOf" srcId="{994B71A9-9342-47A5-BA0C-4015387AE91F}" destId="{A2BADB71-E2CB-40AE-9438-AF64389B9F21}" srcOrd="1" destOrd="0" presId="urn:microsoft.com/office/officeart/2005/8/layout/vList2"/>
    <dgm:cxn modelId="{75B28E89-90B8-45AA-8D9B-896629831EA4}" type="presParOf" srcId="{994B71A9-9342-47A5-BA0C-4015387AE91F}" destId="{8E3211F7-BE44-409A-9533-2DDE4A2975B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A822EA-16B7-43BA-88C1-140E8AEB376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A0DC973-9FB3-4A1D-B6CE-B41014AA0E9E}">
      <dgm:prSet/>
      <dgm:spPr/>
      <dgm:t>
        <a:bodyPr/>
        <a:lstStyle/>
        <a:p>
          <a:r>
            <a:rPr lang="en-US" b="1" dirty="0"/>
            <a:t>Si </a:t>
          </a:r>
          <a:r>
            <a:rPr lang="en-US" b="1" dirty="0" err="1"/>
            <a:t>tratta</a:t>
          </a:r>
          <a:r>
            <a:rPr lang="en-US" b="1" dirty="0"/>
            <a:t> di </a:t>
          </a:r>
          <a:r>
            <a:rPr lang="en-US" b="1" dirty="0" err="1"/>
            <a:t>obiettivi</a:t>
          </a:r>
          <a:r>
            <a:rPr lang="en-US" b="1" dirty="0"/>
            <a:t> di </a:t>
          </a:r>
          <a:r>
            <a:rPr lang="en-US" b="1" dirty="0" err="1"/>
            <a:t>grande</a:t>
          </a:r>
          <a:r>
            <a:rPr lang="en-US" b="1" dirty="0"/>
            <a:t> </a:t>
          </a:r>
          <a:r>
            <a:rPr lang="en-US" b="1" dirty="0" err="1"/>
            <a:t>rilevanza</a:t>
          </a:r>
          <a:r>
            <a:rPr lang="en-US" b="1" dirty="0"/>
            <a:t> per la </a:t>
          </a:r>
          <a:r>
            <a:rPr lang="en-US" b="1" dirty="0" err="1"/>
            <a:t>qualità</a:t>
          </a:r>
          <a:r>
            <a:rPr lang="en-US" b="1" dirty="0"/>
            <a:t> </a:t>
          </a:r>
          <a:r>
            <a:rPr lang="en-US" b="1" dirty="0" err="1"/>
            <a:t>della</a:t>
          </a:r>
          <a:r>
            <a:rPr lang="en-US" b="1" dirty="0"/>
            <a:t> vita </a:t>
          </a:r>
          <a:r>
            <a:rPr lang="en-US" b="1" dirty="0" err="1"/>
            <a:t>ecclesiale</a:t>
          </a:r>
          <a:r>
            <a:rPr lang="en-US" b="1" dirty="0"/>
            <a:t> e lo </a:t>
          </a:r>
          <a:r>
            <a:rPr lang="en-US" b="1" dirty="0" err="1"/>
            <a:t>svolgimento</a:t>
          </a:r>
          <a:r>
            <a:rPr lang="en-US" b="1" dirty="0"/>
            <a:t> </a:t>
          </a:r>
          <a:r>
            <a:rPr lang="en-US" b="1" dirty="0" err="1"/>
            <a:t>della</a:t>
          </a:r>
          <a:r>
            <a:rPr lang="en-US" b="1" dirty="0"/>
            <a:t> </a:t>
          </a:r>
          <a:r>
            <a:rPr lang="en-US" b="1" dirty="0" err="1"/>
            <a:t>missione</a:t>
          </a:r>
          <a:r>
            <a:rPr lang="en-US" b="1" dirty="0"/>
            <a:t> di </a:t>
          </a:r>
          <a:r>
            <a:rPr lang="en-US" b="1" dirty="0" err="1"/>
            <a:t>evangelizzazione</a:t>
          </a:r>
          <a:r>
            <a:rPr lang="en-US" b="1" dirty="0"/>
            <a:t>. </a:t>
          </a:r>
          <a:endParaRPr lang="en-US" dirty="0"/>
        </a:p>
      </dgm:t>
    </dgm:pt>
    <dgm:pt modelId="{6213D524-F506-4AAD-8E21-86488BD78AE5}" type="parTrans" cxnId="{28F4CE29-9428-4FD4-831E-1D6A5E13E243}">
      <dgm:prSet/>
      <dgm:spPr/>
      <dgm:t>
        <a:bodyPr/>
        <a:lstStyle/>
        <a:p>
          <a:endParaRPr lang="en-US"/>
        </a:p>
      </dgm:t>
    </dgm:pt>
    <dgm:pt modelId="{102A2CDA-9046-40DE-B589-AD7512988099}" type="sibTrans" cxnId="{28F4CE29-9428-4FD4-831E-1D6A5E13E243}">
      <dgm:prSet/>
      <dgm:spPr/>
      <dgm:t>
        <a:bodyPr/>
        <a:lstStyle/>
        <a:p>
          <a:endParaRPr lang="en-US"/>
        </a:p>
      </dgm:t>
    </dgm:pt>
    <dgm:pt modelId="{3B96C17D-32A1-4878-A0E8-CDC6AC0C992C}">
      <dgm:prSet/>
      <dgm:spPr/>
      <dgm:t>
        <a:bodyPr/>
        <a:lstStyle/>
        <a:p>
          <a:r>
            <a:rPr lang="en-US" b="1"/>
            <a:t>Indichiamo qui i principali, che declinano la sinodalità come forma, come stile e come struttura della Chiesa:</a:t>
          </a:r>
          <a:endParaRPr lang="en-US"/>
        </a:p>
      </dgm:t>
    </dgm:pt>
    <dgm:pt modelId="{12B6A5E1-2A80-462A-A8A5-C57BE3DF5A38}" type="parTrans" cxnId="{523015D5-09D6-4572-AFDB-4186A7BFC0E4}">
      <dgm:prSet/>
      <dgm:spPr/>
      <dgm:t>
        <a:bodyPr/>
        <a:lstStyle/>
        <a:p>
          <a:endParaRPr lang="en-US"/>
        </a:p>
      </dgm:t>
    </dgm:pt>
    <dgm:pt modelId="{A6AED803-9EEF-4A2F-9928-D557FC92D261}" type="sibTrans" cxnId="{523015D5-09D6-4572-AFDB-4186A7BFC0E4}">
      <dgm:prSet/>
      <dgm:spPr/>
      <dgm:t>
        <a:bodyPr/>
        <a:lstStyle/>
        <a:p>
          <a:endParaRPr lang="en-US"/>
        </a:p>
      </dgm:t>
    </dgm:pt>
    <dgm:pt modelId="{5DA76048-D1F2-4EB3-BCFB-3BFFBFACA923}" type="pres">
      <dgm:prSet presAssocID="{B7A822EA-16B7-43BA-88C1-140E8AEB376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3BE580B-2F5F-4A53-8C3F-517601425E95}" type="pres">
      <dgm:prSet presAssocID="{EA0DC973-9FB3-4A1D-B6CE-B41014AA0E9E}" presName="hierRoot1" presStyleCnt="0"/>
      <dgm:spPr/>
    </dgm:pt>
    <dgm:pt modelId="{BBDC6DE0-E3B6-4A4A-9C98-1A8261502B6D}" type="pres">
      <dgm:prSet presAssocID="{EA0DC973-9FB3-4A1D-B6CE-B41014AA0E9E}" presName="composite" presStyleCnt="0"/>
      <dgm:spPr/>
    </dgm:pt>
    <dgm:pt modelId="{21C811F9-6323-4ADE-AE89-5C55135912D8}" type="pres">
      <dgm:prSet presAssocID="{EA0DC973-9FB3-4A1D-B6CE-B41014AA0E9E}" presName="background" presStyleLbl="node0" presStyleIdx="0" presStyleCnt="2"/>
      <dgm:spPr/>
    </dgm:pt>
    <dgm:pt modelId="{2C9235C1-647F-413E-BAB0-FC1AC548337E}" type="pres">
      <dgm:prSet presAssocID="{EA0DC973-9FB3-4A1D-B6CE-B41014AA0E9E}" presName="text" presStyleLbl="fgAcc0" presStyleIdx="0" presStyleCnt="2">
        <dgm:presLayoutVars>
          <dgm:chPref val="3"/>
        </dgm:presLayoutVars>
      </dgm:prSet>
      <dgm:spPr/>
    </dgm:pt>
    <dgm:pt modelId="{6EC38AE7-C701-440B-921B-3D00B8BF6452}" type="pres">
      <dgm:prSet presAssocID="{EA0DC973-9FB3-4A1D-B6CE-B41014AA0E9E}" presName="hierChild2" presStyleCnt="0"/>
      <dgm:spPr/>
    </dgm:pt>
    <dgm:pt modelId="{A1AA5676-2F4C-4ECF-859D-ACB1C92D9B85}" type="pres">
      <dgm:prSet presAssocID="{3B96C17D-32A1-4878-A0E8-CDC6AC0C992C}" presName="hierRoot1" presStyleCnt="0"/>
      <dgm:spPr/>
    </dgm:pt>
    <dgm:pt modelId="{2E640B49-02DC-45C1-ACCF-38194E7CDE80}" type="pres">
      <dgm:prSet presAssocID="{3B96C17D-32A1-4878-A0E8-CDC6AC0C992C}" presName="composite" presStyleCnt="0"/>
      <dgm:spPr/>
    </dgm:pt>
    <dgm:pt modelId="{BCD4853E-5F51-496E-8566-222F14265F93}" type="pres">
      <dgm:prSet presAssocID="{3B96C17D-32A1-4878-A0E8-CDC6AC0C992C}" presName="background" presStyleLbl="node0" presStyleIdx="1" presStyleCnt="2"/>
      <dgm:spPr/>
    </dgm:pt>
    <dgm:pt modelId="{2A15E75F-D4D8-49A9-80EC-0D4D37FE32A1}" type="pres">
      <dgm:prSet presAssocID="{3B96C17D-32A1-4878-A0E8-CDC6AC0C992C}" presName="text" presStyleLbl="fgAcc0" presStyleIdx="1" presStyleCnt="2">
        <dgm:presLayoutVars>
          <dgm:chPref val="3"/>
        </dgm:presLayoutVars>
      </dgm:prSet>
      <dgm:spPr/>
    </dgm:pt>
    <dgm:pt modelId="{42406869-BEE3-4084-9942-B1ABE969623D}" type="pres">
      <dgm:prSet presAssocID="{3B96C17D-32A1-4878-A0E8-CDC6AC0C992C}" presName="hierChild2" presStyleCnt="0"/>
      <dgm:spPr/>
    </dgm:pt>
  </dgm:ptLst>
  <dgm:cxnLst>
    <dgm:cxn modelId="{28F4CE29-9428-4FD4-831E-1D6A5E13E243}" srcId="{B7A822EA-16B7-43BA-88C1-140E8AEB3760}" destId="{EA0DC973-9FB3-4A1D-B6CE-B41014AA0E9E}" srcOrd="0" destOrd="0" parTransId="{6213D524-F506-4AAD-8E21-86488BD78AE5}" sibTransId="{102A2CDA-9046-40DE-B589-AD7512988099}"/>
    <dgm:cxn modelId="{ACB42D8A-9BE9-478D-8462-E831E63FDA3E}" type="presOf" srcId="{EA0DC973-9FB3-4A1D-B6CE-B41014AA0E9E}" destId="{2C9235C1-647F-413E-BAB0-FC1AC548337E}" srcOrd="0" destOrd="0" presId="urn:microsoft.com/office/officeart/2005/8/layout/hierarchy1"/>
    <dgm:cxn modelId="{13C642B2-69B1-4814-9578-D3CA3C2AC1EF}" type="presOf" srcId="{3B96C17D-32A1-4878-A0E8-CDC6AC0C992C}" destId="{2A15E75F-D4D8-49A9-80EC-0D4D37FE32A1}" srcOrd="0" destOrd="0" presId="urn:microsoft.com/office/officeart/2005/8/layout/hierarchy1"/>
    <dgm:cxn modelId="{523015D5-09D6-4572-AFDB-4186A7BFC0E4}" srcId="{B7A822EA-16B7-43BA-88C1-140E8AEB3760}" destId="{3B96C17D-32A1-4878-A0E8-CDC6AC0C992C}" srcOrd="1" destOrd="0" parTransId="{12B6A5E1-2A80-462A-A8A5-C57BE3DF5A38}" sibTransId="{A6AED803-9EEF-4A2F-9928-D557FC92D261}"/>
    <dgm:cxn modelId="{8DBD35D5-24A1-4B17-99EE-B0FC21138CEF}" type="presOf" srcId="{B7A822EA-16B7-43BA-88C1-140E8AEB3760}" destId="{5DA76048-D1F2-4EB3-BCFB-3BFFBFACA923}" srcOrd="0" destOrd="0" presId="urn:microsoft.com/office/officeart/2005/8/layout/hierarchy1"/>
    <dgm:cxn modelId="{057824EE-7EC6-4109-8C9A-295BC2F5338D}" type="presParOf" srcId="{5DA76048-D1F2-4EB3-BCFB-3BFFBFACA923}" destId="{A3BE580B-2F5F-4A53-8C3F-517601425E95}" srcOrd="0" destOrd="0" presId="urn:microsoft.com/office/officeart/2005/8/layout/hierarchy1"/>
    <dgm:cxn modelId="{5B2E1135-473F-465A-98DA-8E9B90A975FE}" type="presParOf" srcId="{A3BE580B-2F5F-4A53-8C3F-517601425E95}" destId="{BBDC6DE0-E3B6-4A4A-9C98-1A8261502B6D}" srcOrd="0" destOrd="0" presId="urn:microsoft.com/office/officeart/2005/8/layout/hierarchy1"/>
    <dgm:cxn modelId="{0268F92C-0DFE-40A0-A55F-62DF775CDE89}" type="presParOf" srcId="{BBDC6DE0-E3B6-4A4A-9C98-1A8261502B6D}" destId="{21C811F9-6323-4ADE-AE89-5C55135912D8}" srcOrd="0" destOrd="0" presId="urn:microsoft.com/office/officeart/2005/8/layout/hierarchy1"/>
    <dgm:cxn modelId="{31E9AF84-8FA2-4766-A7D0-81A9F23F663B}" type="presParOf" srcId="{BBDC6DE0-E3B6-4A4A-9C98-1A8261502B6D}" destId="{2C9235C1-647F-413E-BAB0-FC1AC548337E}" srcOrd="1" destOrd="0" presId="urn:microsoft.com/office/officeart/2005/8/layout/hierarchy1"/>
    <dgm:cxn modelId="{DE47D337-C402-4AB7-BC51-AC9B4D3E4F87}" type="presParOf" srcId="{A3BE580B-2F5F-4A53-8C3F-517601425E95}" destId="{6EC38AE7-C701-440B-921B-3D00B8BF6452}" srcOrd="1" destOrd="0" presId="urn:microsoft.com/office/officeart/2005/8/layout/hierarchy1"/>
    <dgm:cxn modelId="{E5FD0DE8-DC25-4110-BD47-2265C3416336}" type="presParOf" srcId="{5DA76048-D1F2-4EB3-BCFB-3BFFBFACA923}" destId="{A1AA5676-2F4C-4ECF-859D-ACB1C92D9B85}" srcOrd="1" destOrd="0" presId="urn:microsoft.com/office/officeart/2005/8/layout/hierarchy1"/>
    <dgm:cxn modelId="{904A1866-5C42-4F3E-A17B-36948C0B4880}" type="presParOf" srcId="{A1AA5676-2F4C-4ECF-859D-ACB1C92D9B85}" destId="{2E640B49-02DC-45C1-ACCF-38194E7CDE80}" srcOrd="0" destOrd="0" presId="urn:microsoft.com/office/officeart/2005/8/layout/hierarchy1"/>
    <dgm:cxn modelId="{CE433436-ABB3-4BA6-915C-265197365620}" type="presParOf" srcId="{2E640B49-02DC-45C1-ACCF-38194E7CDE80}" destId="{BCD4853E-5F51-496E-8566-222F14265F93}" srcOrd="0" destOrd="0" presId="urn:microsoft.com/office/officeart/2005/8/layout/hierarchy1"/>
    <dgm:cxn modelId="{DB43A5D2-B012-4162-A6D3-2904D9AB879C}" type="presParOf" srcId="{2E640B49-02DC-45C1-ACCF-38194E7CDE80}" destId="{2A15E75F-D4D8-49A9-80EC-0D4D37FE32A1}" srcOrd="1" destOrd="0" presId="urn:microsoft.com/office/officeart/2005/8/layout/hierarchy1"/>
    <dgm:cxn modelId="{C2309514-8AB6-4B13-8361-4EA64D248B0F}" type="presParOf" srcId="{A1AA5676-2F4C-4ECF-859D-ACB1C92D9B85}" destId="{42406869-BEE3-4084-9942-B1ABE969623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33168C-E345-4030-BD56-930B3BC40E12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B4EB964-9D30-4C41-B4A5-3C2BFEDB7E91}">
      <dgm:prSet/>
      <dgm:spPr/>
      <dgm:t>
        <a:bodyPr/>
        <a:lstStyle/>
        <a:p>
          <a:r>
            <a:rPr lang="it-IT" b="1" dirty="0"/>
            <a:t>fare memoria di come lo Spirito ha guidato il cammino della Chiesa nella storia e ci chiama oggi a essere insieme testimoni dell’amore di Dio; </a:t>
          </a:r>
          <a:endParaRPr lang="en-US" b="1" dirty="0"/>
        </a:p>
      </dgm:t>
    </dgm:pt>
    <dgm:pt modelId="{357DBC4D-213E-4337-8EF9-F94BE9CE9079}" type="parTrans" cxnId="{66C6D517-316F-4D46-A9D7-3F95A7DA887C}">
      <dgm:prSet/>
      <dgm:spPr/>
      <dgm:t>
        <a:bodyPr/>
        <a:lstStyle/>
        <a:p>
          <a:endParaRPr lang="en-US"/>
        </a:p>
      </dgm:t>
    </dgm:pt>
    <dgm:pt modelId="{649A8115-3B29-4EE2-8C29-9A8911100E9E}" type="sibTrans" cxnId="{66C6D517-316F-4D46-A9D7-3F95A7DA887C}">
      <dgm:prSet/>
      <dgm:spPr/>
      <dgm:t>
        <a:bodyPr/>
        <a:lstStyle/>
        <a:p>
          <a:endParaRPr lang="en-US"/>
        </a:p>
      </dgm:t>
    </dgm:pt>
    <dgm:pt modelId="{95172801-FF5C-4BF1-8139-717874802B64}">
      <dgm:prSet/>
      <dgm:spPr/>
      <dgm:t>
        <a:bodyPr/>
        <a:lstStyle/>
        <a:p>
          <a:r>
            <a:rPr lang="it-IT" b="1" dirty="0"/>
            <a:t>vivere un processo ecclesiale partecipato e inclusivo, che offra a ciascuno l’opportunità di </a:t>
          </a:r>
          <a:r>
            <a:rPr lang="it-IT" b="1" dirty="0" err="1"/>
            <a:t>di</a:t>
          </a:r>
          <a:r>
            <a:rPr lang="it-IT" b="1" dirty="0"/>
            <a:t> essere ascoltato per contribuire alla costruzione del Popolo di Dio; </a:t>
          </a:r>
          <a:endParaRPr lang="en-US" b="1" dirty="0"/>
        </a:p>
      </dgm:t>
    </dgm:pt>
    <dgm:pt modelId="{79130485-43EF-4CCC-BC88-ADFBCA26A103}" type="parTrans" cxnId="{9395205E-1AAF-4A8E-B08D-81DBF269F7D6}">
      <dgm:prSet/>
      <dgm:spPr/>
      <dgm:t>
        <a:bodyPr/>
        <a:lstStyle/>
        <a:p>
          <a:endParaRPr lang="en-US"/>
        </a:p>
      </dgm:t>
    </dgm:pt>
    <dgm:pt modelId="{18ECD2CE-8902-4CBA-89AE-E0E101C89423}" type="sibTrans" cxnId="{9395205E-1AAF-4A8E-B08D-81DBF269F7D6}">
      <dgm:prSet/>
      <dgm:spPr/>
      <dgm:t>
        <a:bodyPr/>
        <a:lstStyle/>
        <a:p>
          <a:endParaRPr lang="en-US"/>
        </a:p>
      </dgm:t>
    </dgm:pt>
    <dgm:pt modelId="{8A39F043-14ED-4DF2-B913-04DF21B659A0}">
      <dgm:prSet/>
      <dgm:spPr/>
      <dgm:t>
        <a:bodyPr/>
        <a:lstStyle/>
        <a:p>
          <a:r>
            <a:rPr lang="it-IT" b="1" dirty="0"/>
            <a:t>riconoscere e apprezzare la ricchezza e varietà dei doni e dei carismi che lo Spirito elargisce in libertà, per il bene della comunità e in favore dell’intera famiglia umana; </a:t>
          </a:r>
          <a:endParaRPr lang="en-US" b="1" dirty="0"/>
        </a:p>
      </dgm:t>
    </dgm:pt>
    <dgm:pt modelId="{9F471ED4-18DC-4D62-BFB4-D51FC8950B54}" type="parTrans" cxnId="{EA8BB825-80F1-4E62-B1A4-01CBCE9E65D6}">
      <dgm:prSet/>
      <dgm:spPr/>
      <dgm:t>
        <a:bodyPr/>
        <a:lstStyle/>
        <a:p>
          <a:endParaRPr lang="en-US"/>
        </a:p>
      </dgm:t>
    </dgm:pt>
    <dgm:pt modelId="{FD096BF4-63BA-4E3D-AF97-955B67C6E4F8}" type="sibTrans" cxnId="{EA8BB825-80F1-4E62-B1A4-01CBCE9E65D6}">
      <dgm:prSet/>
      <dgm:spPr/>
      <dgm:t>
        <a:bodyPr/>
        <a:lstStyle/>
        <a:p>
          <a:endParaRPr lang="en-US"/>
        </a:p>
      </dgm:t>
    </dgm:pt>
    <dgm:pt modelId="{746E4A6F-157C-47FA-B372-BE3E113F5169}" type="pres">
      <dgm:prSet presAssocID="{0E33168C-E345-4030-BD56-930B3BC40E12}" presName="linear" presStyleCnt="0">
        <dgm:presLayoutVars>
          <dgm:animLvl val="lvl"/>
          <dgm:resizeHandles val="exact"/>
        </dgm:presLayoutVars>
      </dgm:prSet>
      <dgm:spPr/>
    </dgm:pt>
    <dgm:pt modelId="{B5F9DCAD-9350-4B33-93BD-2925C4E5096A}" type="pres">
      <dgm:prSet presAssocID="{8B4EB964-9D30-4C41-B4A5-3C2BFEDB7E9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87F4678-2838-4A8E-8B33-ED39405EDE86}" type="pres">
      <dgm:prSet presAssocID="{649A8115-3B29-4EE2-8C29-9A8911100E9E}" presName="spacer" presStyleCnt="0"/>
      <dgm:spPr/>
    </dgm:pt>
    <dgm:pt modelId="{6190D41C-C1DB-49DE-896A-3432B54AF702}" type="pres">
      <dgm:prSet presAssocID="{95172801-FF5C-4BF1-8139-717874802B6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BEF9FAC-7BC2-4083-AF3F-68D0F0BECE76}" type="pres">
      <dgm:prSet presAssocID="{18ECD2CE-8902-4CBA-89AE-E0E101C89423}" presName="spacer" presStyleCnt="0"/>
      <dgm:spPr/>
    </dgm:pt>
    <dgm:pt modelId="{68FF656B-EAAD-433D-949F-214C81FD770C}" type="pres">
      <dgm:prSet presAssocID="{8A39F043-14ED-4DF2-B913-04DF21B659A0}" presName="parentText" presStyleLbl="node1" presStyleIdx="2" presStyleCnt="3" custLinFactNeighborX="188">
        <dgm:presLayoutVars>
          <dgm:chMax val="0"/>
          <dgm:bulletEnabled val="1"/>
        </dgm:presLayoutVars>
      </dgm:prSet>
      <dgm:spPr/>
    </dgm:pt>
  </dgm:ptLst>
  <dgm:cxnLst>
    <dgm:cxn modelId="{7916E708-F3A1-46D9-91D0-5189D7B2C964}" type="presOf" srcId="{8A39F043-14ED-4DF2-B913-04DF21B659A0}" destId="{68FF656B-EAAD-433D-949F-214C81FD770C}" srcOrd="0" destOrd="0" presId="urn:microsoft.com/office/officeart/2005/8/layout/vList2"/>
    <dgm:cxn modelId="{66C6D517-316F-4D46-A9D7-3F95A7DA887C}" srcId="{0E33168C-E345-4030-BD56-930B3BC40E12}" destId="{8B4EB964-9D30-4C41-B4A5-3C2BFEDB7E91}" srcOrd="0" destOrd="0" parTransId="{357DBC4D-213E-4337-8EF9-F94BE9CE9079}" sibTransId="{649A8115-3B29-4EE2-8C29-9A8911100E9E}"/>
    <dgm:cxn modelId="{EA8BB825-80F1-4E62-B1A4-01CBCE9E65D6}" srcId="{0E33168C-E345-4030-BD56-930B3BC40E12}" destId="{8A39F043-14ED-4DF2-B913-04DF21B659A0}" srcOrd="2" destOrd="0" parTransId="{9F471ED4-18DC-4D62-BFB4-D51FC8950B54}" sibTransId="{FD096BF4-63BA-4E3D-AF97-955B67C6E4F8}"/>
    <dgm:cxn modelId="{DE49613D-5286-492C-A174-4F8E6ED9393B}" type="presOf" srcId="{0E33168C-E345-4030-BD56-930B3BC40E12}" destId="{746E4A6F-157C-47FA-B372-BE3E113F5169}" srcOrd="0" destOrd="0" presId="urn:microsoft.com/office/officeart/2005/8/layout/vList2"/>
    <dgm:cxn modelId="{9395205E-1AAF-4A8E-B08D-81DBF269F7D6}" srcId="{0E33168C-E345-4030-BD56-930B3BC40E12}" destId="{95172801-FF5C-4BF1-8139-717874802B64}" srcOrd="1" destOrd="0" parTransId="{79130485-43EF-4CCC-BC88-ADFBCA26A103}" sibTransId="{18ECD2CE-8902-4CBA-89AE-E0E101C89423}"/>
    <dgm:cxn modelId="{EBCF6F4A-BBE8-4C08-866C-0889CB88E00E}" type="presOf" srcId="{8B4EB964-9D30-4C41-B4A5-3C2BFEDB7E91}" destId="{B5F9DCAD-9350-4B33-93BD-2925C4E5096A}" srcOrd="0" destOrd="0" presId="urn:microsoft.com/office/officeart/2005/8/layout/vList2"/>
    <dgm:cxn modelId="{669563AA-F1E3-4C1E-929C-D84CCC18B9B5}" type="presOf" srcId="{95172801-FF5C-4BF1-8139-717874802B64}" destId="{6190D41C-C1DB-49DE-896A-3432B54AF702}" srcOrd="0" destOrd="0" presId="urn:microsoft.com/office/officeart/2005/8/layout/vList2"/>
    <dgm:cxn modelId="{D1317EA3-D29E-44A5-9001-9B8448729365}" type="presParOf" srcId="{746E4A6F-157C-47FA-B372-BE3E113F5169}" destId="{B5F9DCAD-9350-4B33-93BD-2925C4E5096A}" srcOrd="0" destOrd="0" presId="urn:microsoft.com/office/officeart/2005/8/layout/vList2"/>
    <dgm:cxn modelId="{58C45B88-F5BA-4621-820C-4C4DFDA71350}" type="presParOf" srcId="{746E4A6F-157C-47FA-B372-BE3E113F5169}" destId="{987F4678-2838-4A8E-8B33-ED39405EDE86}" srcOrd="1" destOrd="0" presId="urn:microsoft.com/office/officeart/2005/8/layout/vList2"/>
    <dgm:cxn modelId="{138BFFF9-A433-413B-BDE1-92FECDD6E028}" type="presParOf" srcId="{746E4A6F-157C-47FA-B372-BE3E113F5169}" destId="{6190D41C-C1DB-49DE-896A-3432B54AF702}" srcOrd="2" destOrd="0" presId="urn:microsoft.com/office/officeart/2005/8/layout/vList2"/>
    <dgm:cxn modelId="{8D8CAB54-5B2D-47CD-92DF-03CE513CA55C}" type="presParOf" srcId="{746E4A6F-157C-47FA-B372-BE3E113F5169}" destId="{8BEF9FAC-7BC2-4083-AF3F-68D0F0BECE76}" srcOrd="3" destOrd="0" presId="urn:microsoft.com/office/officeart/2005/8/layout/vList2"/>
    <dgm:cxn modelId="{CC523396-52D9-4D4E-A90A-8C3A4F0CD323}" type="presParOf" srcId="{746E4A6F-157C-47FA-B372-BE3E113F5169}" destId="{68FF656B-EAAD-433D-949F-214C81FD770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8E791F-C49D-4E62-BD12-AD6B4B1732F9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CD1EE12-E3A3-446C-8E7C-60301324EDEE}">
      <dgm:prSet/>
      <dgm:spPr/>
      <dgm:t>
        <a:bodyPr/>
        <a:lstStyle/>
        <a:p>
          <a:r>
            <a:rPr lang="it-IT" dirty="0"/>
            <a:t>• </a:t>
          </a:r>
          <a:r>
            <a:rPr lang="it-IT" b="1" dirty="0"/>
            <a:t>sperimentare modi partecipativi di esercitare la responsabilità nell’annuncio del Vangelo e nell’impegno per costruire un mondo più bello e più abitabile; </a:t>
          </a:r>
          <a:endParaRPr lang="en-US" b="1" dirty="0"/>
        </a:p>
      </dgm:t>
    </dgm:pt>
    <dgm:pt modelId="{2BAD8B63-91CE-4F27-B296-3636A56B5C8B}" type="parTrans" cxnId="{019E5D36-83BF-4571-A003-33B76A63EE1B}">
      <dgm:prSet/>
      <dgm:spPr/>
      <dgm:t>
        <a:bodyPr/>
        <a:lstStyle/>
        <a:p>
          <a:endParaRPr lang="en-US"/>
        </a:p>
      </dgm:t>
    </dgm:pt>
    <dgm:pt modelId="{0425AF4A-E107-41CA-AA4C-A9E601C3B5D4}" type="sibTrans" cxnId="{019E5D36-83BF-4571-A003-33B76A63EE1B}">
      <dgm:prSet/>
      <dgm:spPr/>
      <dgm:t>
        <a:bodyPr/>
        <a:lstStyle/>
        <a:p>
          <a:endParaRPr lang="en-US"/>
        </a:p>
      </dgm:t>
    </dgm:pt>
    <dgm:pt modelId="{FB26B7C1-AD09-4E5D-9104-637BEF0D8974}">
      <dgm:prSet/>
      <dgm:spPr/>
      <dgm:t>
        <a:bodyPr/>
        <a:lstStyle/>
        <a:p>
          <a:r>
            <a:rPr lang="it-IT" dirty="0"/>
            <a:t>• </a:t>
          </a:r>
          <a:r>
            <a:rPr lang="it-IT" b="1" dirty="0"/>
            <a:t>esaminare come nella Chiesa vengono vissuti la responsabilità e il potere</a:t>
          </a:r>
          <a:r>
            <a:rPr lang="it-IT" dirty="0"/>
            <a:t>. </a:t>
          </a:r>
          <a:endParaRPr lang="en-US" dirty="0"/>
        </a:p>
      </dgm:t>
    </dgm:pt>
    <dgm:pt modelId="{00E1D7FF-F457-47D1-A152-4FB1F21ED3A0}" type="parTrans" cxnId="{9444C4AA-1E09-4829-AE22-D615E63979B8}">
      <dgm:prSet/>
      <dgm:spPr/>
      <dgm:t>
        <a:bodyPr/>
        <a:lstStyle/>
        <a:p>
          <a:endParaRPr lang="en-US"/>
        </a:p>
      </dgm:t>
    </dgm:pt>
    <dgm:pt modelId="{C4D8B28F-9B51-4F96-8E64-8C9286C9FA98}" type="sibTrans" cxnId="{9444C4AA-1E09-4829-AE22-D615E63979B8}">
      <dgm:prSet/>
      <dgm:spPr/>
      <dgm:t>
        <a:bodyPr/>
        <a:lstStyle/>
        <a:p>
          <a:endParaRPr lang="en-US"/>
        </a:p>
      </dgm:t>
    </dgm:pt>
    <dgm:pt modelId="{E2D11A76-5538-413E-83C8-4870BA95BFFC}">
      <dgm:prSet/>
      <dgm:spPr/>
      <dgm:t>
        <a:bodyPr/>
        <a:lstStyle/>
        <a:p>
          <a:r>
            <a:rPr lang="it-IT" dirty="0"/>
            <a:t>• </a:t>
          </a:r>
          <a:r>
            <a:rPr lang="it-IT" b="1" dirty="0"/>
            <a:t>accreditare la comunità cristiana come soggetto credibile e partner affidabile in percorsi di dialogo sociale, promozione della fraternità e dell’amicizia sociale</a:t>
          </a:r>
          <a:r>
            <a:rPr lang="it-IT" dirty="0"/>
            <a:t>; </a:t>
          </a:r>
          <a:endParaRPr lang="en-US" dirty="0"/>
        </a:p>
      </dgm:t>
    </dgm:pt>
    <dgm:pt modelId="{D83A8A79-7AB1-4E2B-9CC5-DFE078990CBD}" type="parTrans" cxnId="{18EC9D39-9A04-4141-9EA8-18114BDF1857}">
      <dgm:prSet/>
      <dgm:spPr/>
      <dgm:t>
        <a:bodyPr/>
        <a:lstStyle/>
        <a:p>
          <a:endParaRPr lang="en-US"/>
        </a:p>
      </dgm:t>
    </dgm:pt>
    <dgm:pt modelId="{98D3C85A-EBB3-4D26-B1BB-624140237B92}" type="sibTrans" cxnId="{18EC9D39-9A04-4141-9EA8-18114BDF1857}">
      <dgm:prSet/>
      <dgm:spPr/>
      <dgm:t>
        <a:bodyPr/>
        <a:lstStyle/>
        <a:p>
          <a:endParaRPr lang="en-US"/>
        </a:p>
      </dgm:t>
    </dgm:pt>
    <dgm:pt modelId="{B49661D1-1DA3-4CE9-BF6E-4FB321FC0FE8}">
      <dgm:prSet/>
      <dgm:spPr/>
      <dgm:t>
        <a:bodyPr/>
        <a:lstStyle/>
        <a:p>
          <a:r>
            <a:rPr lang="it-IT" dirty="0"/>
            <a:t>• </a:t>
          </a:r>
          <a:r>
            <a:rPr lang="it-IT" b="1" dirty="0"/>
            <a:t>rigenerare le relazioni tra i membri delle comunità cristiane come pure tra le comunità e gli altri gruppi sociali. </a:t>
          </a:r>
          <a:endParaRPr lang="en-US" b="1" dirty="0"/>
        </a:p>
      </dgm:t>
    </dgm:pt>
    <dgm:pt modelId="{A8568AA5-AB10-42AE-884F-26582D643DB9}" type="parTrans" cxnId="{8ABC6BAE-9CB1-41AB-B705-578BAC01B441}">
      <dgm:prSet/>
      <dgm:spPr/>
      <dgm:t>
        <a:bodyPr/>
        <a:lstStyle/>
        <a:p>
          <a:endParaRPr lang="en-US"/>
        </a:p>
      </dgm:t>
    </dgm:pt>
    <dgm:pt modelId="{CCF2A0A6-BDAB-46C5-BD0A-39EA502BE9EF}" type="sibTrans" cxnId="{8ABC6BAE-9CB1-41AB-B705-578BAC01B441}">
      <dgm:prSet/>
      <dgm:spPr/>
      <dgm:t>
        <a:bodyPr/>
        <a:lstStyle/>
        <a:p>
          <a:endParaRPr lang="en-US"/>
        </a:p>
      </dgm:t>
    </dgm:pt>
    <dgm:pt modelId="{BA19EE00-38C0-4058-824F-C6886B78B6CC}">
      <dgm:prSet/>
      <dgm:spPr/>
      <dgm:t>
        <a:bodyPr/>
        <a:lstStyle/>
        <a:p>
          <a:r>
            <a:rPr lang="it-IT" dirty="0"/>
            <a:t>• </a:t>
          </a:r>
          <a:r>
            <a:rPr lang="it-IT" b="1" dirty="0"/>
            <a:t>favorire la valorizzazione e l’appropriazione dei frutti delle recenti esperienze sinodali a livello universale, regionale, nazionale e locale</a:t>
          </a:r>
          <a:r>
            <a:rPr lang="it-IT" dirty="0"/>
            <a:t>.</a:t>
          </a:r>
          <a:endParaRPr lang="en-US" dirty="0"/>
        </a:p>
      </dgm:t>
    </dgm:pt>
    <dgm:pt modelId="{E04B723C-6DCF-48F5-AB1D-D872A35839AB}" type="parTrans" cxnId="{09031FB8-8202-42BC-8C84-8C499CA1811F}">
      <dgm:prSet/>
      <dgm:spPr/>
      <dgm:t>
        <a:bodyPr/>
        <a:lstStyle/>
        <a:p>
          <a:endParaRPr lang="en-US"/>
        </a:p>
      </dgm:t>
    </dgm:pt>
    <dgm:pt modelId="{3583E136-7B6D-43F5-87E4-DFB500E821C1}" type="sibTrans" cxnId="{09031FB8-8202-42BC-8C84-8C499CA1811F}">
      <dgm:prSet/>
      <dgm:spPr/>
      <dgm:t>
        <a:bodyPr/>
        <a:lstStyle/>
        <a:p>
          <a:endParaRPr lang="en-US"/>
        </a:p>
      </dgm:t>
    </dgm:pt>
    <dgm:pt modelId="{2E157A93-2BE8-47C2-B68D-54910C17F631}" type="pres">
      <dgm:prSet presAssocID="{718E791F-C49D-4E62-BD12-AD6B4B1732F9}" presName="linear" presStyleCnt="0">
        <dgm:presLayoutVars>
          <dgm:animLvl val="lvl"/>
          <dgm:resizeHandles val="exact"/>
        </dgm:presLayoutVars>
      </dgm:prSet>
      <dgm:spPr/>
    </dgm:pt>
    <dgm:pt modelId="{D47F4DE9-076D-412D-9D38-DD0C51B5F5C4}" type="pres">
      <dgm:prSet presAssocID="{0CD1EE12-E3A3-446C-8E7C-60301324EDEE}" presName="parentText" presStyleLbl="node1" presStyleIdx="0" presStyleCnt="5" custLinFactNeighborY="-24498">
        <dgm:presLayoutVars>
          <dgm:chMax val="0"/>
          <dgm:bulletEnabled val="1"/>
        </dgm:presLayoutVars>
      </dgm:prSet>
      <dgm:spPr/>
    </dgm:pt>
    <dgm:pt modelId="{F1331915-40C1-4B55-AFC6-485C2D7BB18F}" type="pres">
      <dgm:prSet presAssocID="{0425AF4A-E107-41CA-AA4C-A9E601C3B5D4}" presName="spacer" presStyleCnt="0"/>
      <dgm:spPr/>
    </dgm:pt>
    <dgm:pt modelId="{4515AB56-DFF5-4980-8223-0F7D5B246E57}" type="pres">
      <dgm:prSet presAssocID="{FB26B7C1-AD09-4E5D-9104-637BEF0D897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6689D18-7BE6-4D78-A62E-23C8E7830DDC}" type="pres">
      <dgm:prSet presAssocID="{C4D8B28F-9B51-4F96-8E64-8C9286C9FA98}" presName="spacer" presStyleCnt="0"/>
      <dgm:spPr/>
    </dgm:pt>
    <dgm:pt modelId="{5FA9E5FD-7EBE-464C-97EF-15FAE5AF3D5B}" type="pres">
      <dgm:prSet presAssocID="{E2D11A76-5538-413E-83C8-4870BA95BFF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9BB24F3-F9D4-4C2C-9AD1-7269E206F152}" type="pres">
      <dgm:prSet presAssocID="{98D3C85A-EBB3-4D26-B1BB-624140237B92}" presName="spacer" presStyleCnt="0"/>
      <dgm:spPr/>
    </dgm:pt>
    <dgm:pt modelId="{92D87387-FDA7-4BA5-815B-F0625DC653A2}" type="pres">
      <dgm:prSet presAssocID="{B49661D1-1DA3-4CE9-BF6E-4FB321FC0FE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4A0377C-7AC7-4A83-AC8E-0F536BBA3EAD}" type="pres">
      <dgm:prSet presAssocID="{CCF2A0A6-BDAB-46C5-BD0A-39EA502BE9EF}" presName="spacer" presStyleCnt="0"/>
      <dgm:spPr/>
    </dgm:pt>
    <dgm:pt modelId="{FB08E166-A35A-4B39-9E6C-03C1CC2C10B9}" type="pres">
      <dgm:prSet presAssocID="{BA19EE00-38C0-4058-824F-C6886B78B6C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B4E7510-77BA-49D4-BF84-3242E4B9788A}" type="presOf" srcId="{E2D11A76-5538-413E-83C8-4870BA95BFFC}" destId="{5FA9E5FD-7EBE-464C-97EF-15FAE5AF3D5B}" srcOrd="0" destOrd="0" presId="urn:microsoft.com/office/officeart/2005/8/layout/vList2"/>
    <dgm:cxn modelId="{019E5D36-83BF-4571-A003-33B76A63EE1B}" srcId="{718E791F-C49D-4E62-BD12-AD6B4B1732F9}" destId="{0CD1EE12-E3A3-446C-8E7C-60301324EDEE}" srcOrd="0" destOrd="0" parTransId="{2BAD8B63-91CE-4F27-B296-3636A56B5C8B}" sibTransId="{0425AF4A-E107-41CA-AA4C-A9E601C3B5D4}"/>
    <dgm:cxn modelId="{18EC9D39-9A04-4141-9EA8-18114BDF1857}" srcId="{718E791F-C49D-4E62-BD12-AD6B4B1732F9}" destId="{E2D11A76-5538-413E-83C8-4870BA95BFFC}" srcOrd="2" destOrd="0" parTransId="{D83A8A79-7AB1-4E2B-9CC5-DFE078990CBD}" sibTransId="{98D3C85A-EBB3-4D26-B1BB-624140237B92}"/>
    <dgm:cxn modelId="{5AA9D58F-1EA2-44FA-8A71-9864AAAEBC9B}" type="presOf" srcId="{0CD1EE12-E3A3-446C-8E7C-60301324EDEE}" destId="{D47F4DE9-076D-412D-9D38-DD0C51B5F5C4}" srcOrd="0" destOrd="0" presId="urn:microsoft.com/office/officeart/2005/8/layout/vList2"/>
    <dgm:cxn modelId="{9444C4AA-1E09-4829-AE22-D615E63979B8}" srcId="{718E791F-C49D-4E62-BD12-AD6B4B1732F9}" destId="{FB26B7C1-AD09-4E5D-9104-637BEF0D8974}" srcOrd="1" destOrd="0" parTransId="{00E1D7FF-F457-47D1-A152-4FB1F21ED3A0}" sibTransId="{C4D8B28F-9B51-4F96-8E64-8C9286C9FA98}"/>
    <dgm:cxn modelId="{8ABC6BAE-9CB1-41AB-B705-578BAC01B441}" srcId="{718E791F-C49D-4E62-BD12-AD6B4B1732F9}" destId="{B49661D1-1DA3-4CE9-BF6E-4FB321FC0FE8}" srcOrd="3" destOrd="0" parTransId="{A8568AA5-AB10-42AE-884F-26582D643DB9}" sibTransId="{CCF2A0A6-BDAB-46C5-BD0A-39EA502BE9EF}"/>
    <dgm:cxn modelId="{09031FB8-8202-42BC-8C84-8C499CA1811F}" srcId="{718E791F-C49D-4E62-BD12-AD6B4B1732F9}" destId="{BA19EE00-38C0-4058-824F-C6886B78B6CC}" srcOrd="4" destOrd="0" parTransId="{E04B723C-6DCF-48F5-AB1D-D872A35839AB}" sibTransId="{3583E136-7B6D-43F5-87E4-DFB500E821C1}"/>
    <dgm:cxn modelId="{DA1DC7C8-6877-46E8-B122-BC9C8D99D4BA}" type="presOf" srcId="{FB26B7C1-AD09-4E5D-9104-637BEF0D8974}" destId="{4515AB56-DFF5-4980-8223-0F7D5B246E57}" srcOrd="0" destOrd="0" presId="urn:microsoft.com/office/officeart/2005/8/layout/vList2"/>
    <dgm:cxn modelId="{C04DB7C9-7DAC-4B1A-9097-3741F3E1B0BA}" type="presOf" srcId="{B49661D1-1DA3-4CE9-BF6E-4FB321FC0FE8}" destId="{92D87387-FDA7-4BA5-815B-F0625DC653A2}" srcOrd="0" destOrd="0" presId="urn:microsoft.com/office/officeart/2005/8/layout/vList2"/>
    <dgm:cxn modelId="{4F37CDE5-71D5-4C55-9174-FBDA771A225F}" type="presOf" srcId="{BA19EE00-38C0-4058-824F-C6886B78B6CC}" destId="{FB08E166-A35A-4B39-9E6C-03C1CC2C10B9}" srcOrd="0" destOrd="0" presId="urn:microsoft.com/office/officeart/2005/8/layout/vList2"/>
    <dgm:cxn modelId="{5F0ABBE9-CAF6-417F-8084-96480107CA36}" type="presOf" srcId="{718E791F-C49D-4E62-BD12-AD6B4B1732F9}" destId="{2E157A93-2BE8-47C2-B68D-54910C17F631}" srcOrd="0" destOrd="0" presId="urn:microsoft.com/office/officeart/2005/8/layout/vList2"/>
    <dgm:cxn modelId="{45123D5F-2A71-4A50-BE4D-A991D913CB83}" type="presParOf" srcId="{2E157A93-2BE8-47C2-B68D-54910C17F631}" destId="{D47F4DE9-076D-412D-9D38-DD0C51B5F5C4}" srcOrd="0" destOrd="0" presId="urn:microsoft.com/office/officeart/2005/8/layout/vList2"/>
    <dgm:cxn modelId="{F32E22A5-1789-45A6-9A71-4D7001DC8C6F}" type="presParOf" srcId="{2E157A93-2BE8-47C2-B68D-54910C17F631}" destId="{F1331915-40C1-4B55-AFC6-485C2D7BB18F}" srcOrd="1" destOrd="0" presId="urn:microsoft.com/office/officeart/2005/8/layout/vList2"/>
    <dgm:cxn modelId="{A88A00FC-593A-4268-94BA-AD43492BF0C7}" type="presParOf" srcId="{2E157A93-2BE8-47C2-B68D-54910C17F631}" destId="{4515AB56-DFF5-4980-8223-0F7D5B246E57}" srcOrd="2" destOrd="0" presId="urn:microsoft.com/office/officeart/2005/8/layout/vList2"/>
    <dgm:cxn modelId="{7A6CD04C-D974-4C30-B9C7-FB677800AB57}" type="presParOf" srcId="{2E157A93-2BE8-47C2-B68D-54910C17F631}" destId="{D6689D18-7BE6-4D78-A62E-23C8E7830DDC}" srcOrd="3" destOrd="0" presId="urn:microsoft.com/office/officeart/2005/8/layout/vList2"/>
    <dgm:cxn modelId="{E011C7AE-FCB3-4477-9812-4212CB65F1D8}" type="presParOf" srcId="{2E157A93-2BE8-47C2-B68D-54910C17F631}" destId="{5FA9E5FD-7EBE-464C-97EF-15FAE5AF3D5B}" srcOrd="4" destOrd="0" presId="urn:microsoft.com/office/officeart/2005/8/layout/vList2"/>
    <dgm:cxn modelId="{E02512E2-2619-40DE-BBBD-45DA7E11AECF}" type="presParOf" srcId="{2E157A93-2BE8-47C2-B68D-54910C17F631}" destId="{29BB24F3-F9D4-4C2C-9AD1-7269E206F152}" srcOrd="5" destOrd="0" presId="urn:microsoft.com/office/officeart/2005/8/layout/vList2"/>
    <dgm:cxn modelId="{A3A654E2-7A07-412E-97B0-CE56BCE10C24}" type="presParOf" srcId="{2E157A93-2BE8-47C2-B68D-54910C17F631}" destId="{92D87387-FDA7-4BA5-815B-F0625DC653A2}" srcOrd="6" destOrd="0" presId="urn:microsoft.com/office/officeart/2005/8/layout/vList2"/>
    <dgm:cxn modelId="{02D5EA29-7394-4164-9B44-5ECBB26379F0}" type="presParOf" srcId="{2E157A93-2BE8-47C2-B68D-54910C17F631}" destId="{B4A0377C-7AC7-4A83-AC8E-0F536BBA3EAD}" srcOrd="7" destOrd="0" presId="urn:microsoft.com/office/officeart/2005/8/layout/vList2"/>
    <dgm:cxn modelId="{1712691F-7F06-4008-B33B-A1EFC51EB14A}" type="presParOf" srcId="{2E157A93-2BE8-47C2-B68D-54910C17F631}" destId="{FB08E166-A35A-4B39-9E6C-03C1CC2C10B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D5FC39-360F-478A-B481-1FC408385ED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FD0239-7428-4704-B097-0A30B0342711}">
      <dgm:prSet/>
      <dgm:spPr/>
      <dgm:t>
        <a:bodyPr/>
        <a:lstStyle/>
        <a:p>
          <a:r>
            <a:rPr lang="it-IT" b="1" dirty="0"/>
            <a:t>una Chiesa sinodale è :</a:t>
          </a:r>
          <a:endParaRPr lang="en-US" b="1" dirty="0"/>
        </a:p>
      </dgm:t>
    </dgm:pt>
    <dgm:pt modelId="{0FAEB04D-E385-4D18-B630-CB96425B1CB7}" type="parTrans" cxnId="{3C2D80BA-C1EE-4F58-AFF9-48A38199602D}">
      <dgm:prSet/>
      <dgm:spPr/>
      <dgm:t>
        <a:bodyPr/>
        <a:lstStyle/>
        <a:p>
          <a:endParaRPr lang="en-US"/>
        </a:p>
      </dgm:t>
    </dgm:pt>
    <dgm:pt modelId="{2AC16537-B61F-48EA-88A9-65CA85F74BBF}" type="sibTrans" cxnId="{3C2D80BA-C1EE-4F58-AFF9-48A38199602D}">
      <dgm:prSet/>
      <dgm:spPr/>
      <dgm:t>
        <a:bodyPr/>
        <a:lstStyle/>
        <a:p>
          <a:endParaRPr lang="en-US"/>
        </a:p>
      </dgm:t>
    </dgm:pt>
    <dgm:pt modelId="{72BA8486-4C31-45BC-949E-295B8CFB008F}">
      <dgm:prSet/>
      <dgm:spPr/>
      <dgm:t>
        <a:bodyPr/>
        <a:lstStyle/>
        <a:p>
          <a:r>
            <a:rPr lang="it-IT" dirty="0"/>
            <a:t>• </a:t>
          </a:r>
          <a:r>
            <a:rPr lang="it-IT" b="1" dirty="0"/>
            <a:t>una Chiesa “in uscita”,</a:t>
          </a:r>
          <a:endParaRPr lang="en-US" b="1" dirty="0"/>
        </a:p>
      </dgm:t>
    </dgm:pt>
    <dgm:pt modelId="{8FF6FDFA-966A-4584-ACF5-648096EC15E8}" type="parTrans" cxnId="{F972629B-9DAB-4D68-96C5-E4FD35DBDF78}">
      <dgm:prSet/>
      <dgm:spPr/>
      <dgm:t>
        <a:bodyPr/>
        <a:lstStyle/>
        <a:p>
          <a:endParaRPr lang="en-US"/>
        </a:p>
      </dgm:t>
    </dgm:pt>
    <dgm:pt modelId="{CF979868-3887-4E3A-BADE-61F004CA1DE2}" type="sibTrans" cxnId="{F972629B-9DAB-4D68-96C5-E4FD35DBDF78}">
      <dgm:prSet/>
      <dgm:spPr/>
      <dgm:t>
        <a:bodyPr/>
        <a:lstStyle/>
        <a:p>
          <a:endParaRPr lang="en-US"/>
        </a:p>
      </dgm:t>
    </dgm:pt>
    <dgm:pt modelId="{ED2DC248-6E5C-4C6F-9441-E3872DDEE0A6}">
      <dgm:prSet/>
      <dgm:spPr/>
      <dgm:t>
        <a:bodyPr/>
        <a:lstStyle/>
        <a:p>
          <a:r>
            <a:rPr lang="it-IT" dirty="0"/>
            <a:t>• </a:t>
          </a:r>
          <a:r>
            <a:rPr lang="it-IT" b="1" dirty="0"/>
            <a:t>una Chiesa missionaria</a:t>
          </a:r>
          <a:r>
            <a:rPr lang="it-IT" dirty="0"/>
            <a:t>, </a:t>
          </a:r>
          <a:endParaRPr lang="en-US" dirty="0"/>
        </a:p>
      </dgm:t>
    </dgm:pt>
    <dgm:pt modelId="{12E8DA4C-8240-44E3-B44E-B13A131B0145}" type="parTrans" cxnId="{1CA330F2-414B-4FDC-B071-60EDFD770789}">
      <dgm:prSet/>
      <dgm:spPr/>
      <dgm:t>
        <a:bodyPr/>
        <a:lstStyle/>
        <a:p>
          <a:endParaRPr lang="en-US"/>
        </a:p>
      </dgm:t>
    </dgm:pt>
    <dgm:pt modelId="{6B47D4AA-F3B3-4736-9A4A-39F2E4D2E388}" type="sibTrans" cxnId="{1CA330F2-414B-4FDC-B071-60EDFD770789}">
      <dgm:prSet/>
      <dgm:spPr/>
      <dgm:t>
        <a:bodyPr/>
        <a:lstStyle/>
        <a:p>
          <a:endParaRPr lang="en-US"/>
        </a:p>
      </dgm:t>
    </dgm:pt>
    <dgm:pt modelId="{B9E6E514-01A9-45A6-A3AF-58F916278736}">
      <dgm:prSet/>
      <dgm:spPr/>
      <dgm:t>
        <a:bodyPr/>
        <a:lstStyle/>
        <a:p>
          <a:r>
            <a:rPr lang="it-IT" dirty="0"/>
            <a:t>• </a:t>
          </a:r>
          <a:r>
            <a:rPr lang="it-IT" b="1" dirty="0"/>
            <a:t>«con le porte aperte» (...)</a:t>
          </a:r>
          <a:endParaRPr lang="en-US" b="1" dirty="0"/>
        </a:p>
      </dgm:t>
    </dgm:pt>
    <dgm:pt modelId="{BA9ECDDC-0258-4351-9B32-376601BE9069}" type="parTrans" cxnId="{08F324D0-2674-4B60-B8AE-847CE6238EDD}">
      <dgm:prSet/>
      <dgm:spPr/>
      <dgm:t>
        <a:bodyPr/>
        <a:lstStyle/>
        <a:p>
          <a:endParaRPr lang="en-US"/>
        </a:p>
      </dgm:t>
    </dgm:pt>
    <dgm:pt modelId="{89C1A03D-EE46-4648-9AF9-6106E96BECB7}" type="sibTrans" cxnId="{08F324D0-2674-4B60-B8AE-847CE6238EDD}">
      <dgm:prSet/>
      <dgm:spPr/>
      <dgm:t>
        <a:bodyPr/>
        <a:lstStyle/>
        <a:p>
          <a:endParaRPr lang="en-US"/>
        </a:p>
      </dgm:t>
    </dgm:pt>
    <dgm:pt modelId="{0E512AF5-C071-4E86-A561-6B9D2530653D}" type="pres">
      <dgm:prSet presAssocID="{62D5FC39-360F-478A-B481-1FC408385ED7}" presName="linear" presStyleCnt="0">
        <dgm:presLayoutVars>
          <dgm:animLvl val="lvl"/>
          <dgm:resizeHandles val="exact"/>
        </dgm:presLayoutVars>
      </dgm:prSet>
      <dgm:spPr/>
    </dgm:pt>
    <dgm:pt modelId="{73E24B2A-7D6D-4A99-9D92-4DDAACA0B6EA}" type="pres">
      <dgm:prSet presAssocID="{BDFD0239-7428-4704-B097-0A30B034271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79FFA1F-EB67-4DB3-95CB-9CF15C08D999}" type="pres">
      <dgm:prSet presAssocID="{2AC16537-B61F-48EA-88A9-65CA85F74BBF}" presName="spacer" presStyleCnt="0"/>
      <dgm:spPr/>
    </dgm:pt>
    <dgm:pt modelId="{3537F38A-52D1-48B9-8D0B-F5B8473A0B46}" type="pres">
      <dgm:prSet presAssocID="{72BA8486-4C31-45BC-949E-295B8CFB008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3CCCB07-7925-4021-9860-CEA842A26064}" type="pres">
      <dgm:prSet presAssocID="{CF979868-3887-4E3A-BADE-61F004CA1DE2}" presName="spacer" presStyleCnt="0"/>
      <dgm:spPr/>
    </dgm:pt>
    <dgm:pt modelId="{D177939C-4267-404D-BCE5-3DA31B0FA710}" type="pres">
      <dgm:prSet presAssocID="{ED2DC248-6E5C-4C6F-9441-E3872DDEE0A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B980E0E-1BE1-4F50-AA11-1E379552DB80}" type="pres">
      <dgm:prSet presAssocID="{6B47D4AA-F3B3-4736-9A4A-39F2E4D2E388}" presName="spacer" presStyleCnt="0"/>
      <dgm:spPr/>
    </dgm:pt>
    <dgm:pt modelId="{ED238626-B259-4491-9FD5-C89E00F932F1}" type="pres">
      <dgm:prSet presAssocID="{B9E6E514-01A9-45A6-A3AF-58F91627873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722CC16-622D-4E76-94A8-F1CF1E7EB5C7}" type="presOf" srcId="{72BA8486-4C31-45BC-949E-295B8CFB008F}" destId="{3537F38A-52D1-48B9-8D0B-F5B8473A0B46}" srcOrd="0" destOrd="0" presId="urn:microsoft.com/office/officeart/2005/8/layout/vList2"/>
    <dgm:cxn modelId="{F972629B-9DAB-4D68-96C5-E4FD35DBDF78}" srcId="{62D5FC39-360F-478A-B481-1FC408385ED7}" destId="{72BA8486-4C31-45BC-949E-295B8CFB008F}" srcOrd="1" destOrd="0" parTransId="{8FF6FDFA-966A-4584-ACF5-648096EC15E8}" sibTransId="{CF979868-3887-4E3A-BADE-61F004CA1DE2}"/>
    <dgm:cxn modelId="{180AAE9E-7164-45F9-8DA5-E3ABC7F74201}" type="presOf" srcId="{ED2DC248-6E5C-4C6F-9441-E3872DDEE0A6}" destId="{D177939C-4267-404D-BCE5-3DA31B0FA710}" srcOrd="0" destOrd="0" presId="urn:microsoft.com/office/officeart/2005/8/layout/vList2"/>
    <dgm:cxn modelId="{3C2D80BA-C1EE-4F58-AFF9-48A38199602D}" srcId="{62D5FC39-360F-478A-B481-1FC408385ED7}" destId="{BDFD0239-7428-4704-B097-0A30B0342711}" srcOrd="0" destOrd="0" parTransId="{0FAEB04D-E385-4D18-B630-CB96425B1CB7}" sibTransId="{2AC16537-B61F-48EA-88A9-65CA85F74BBF}"/>
    <dgm:cxn modelId="{DE40B3BA-BCEE-442C-8932-56D71B8357D0}" type="presOf" srcId="{B9E6E514-01A9-45A6-A3AF-58F916278736}" destId="{ED238626-B259-4491-9FD5-C89E00F932F1}" srcOrd="0" destOrd="0" presId="urn:microsoft.com/office/officeart/2005/8/layout/vList2"/>
    <dgm:cxn modelId="{08F324D0-2674-4B60-B8AE-847CE6238EDD}" srcId="{62D5FC39-360F-478A-B481-1FC408385ED7}" destId="{B9E6E514-01A9-45A6-A3AF-58F916278736}" srcOrd="3" destOrd="0" parTransId="{BA9ECDDC-0258-4351-9B32-376601BE9069}" sibTransId="{89C1A03D-EE46-4648-9AF9-6106E96BECB7}"/>
    <dgm:cxn modelId="{29F576DC-2771-4AF9-9CB1-A10ECB0C0106}" type="presOf" srcId="{62D5FC39-360F-478A-B481-1FC408385ED7}" destId="{0E512AF5-C071-4E86-A561-6B9D2530653D}" srcOrd="0" destOrd="0" presId="urn:microsoft.com/office/officeart/2005/8/layout/vList2"/>
    <dgm:cxn modelId="{1FA29DED-5510-4F12-ABB1-D986B35B4FE4}" type="presOf" srcId="{BDFD0239-7428-4704-B097-0A30B0342711}" destId="{73E24B2A-7D6D-4A99-9D92-4DDAACA0B6EA}" srcOrd="0" destOrd="0" presId="urn:microsoft.com/office/officeart/2005/8/layout/vList2"/>
    <dgm:cxn modelId="{1CA330F2-414B-4FDC-B071-60EDFD770789}" srcId="{62D5FC39-360F-478A-B481-1FC408385ED7}" destId="{ED2DC248-6E5C-4C6F-9441-E3872DDEE0A6}" srcOrd="2" destOrd="0" parTransId="{12E8DA4C-8240-44E3-B44E-B13A131B0145}" sibTransId="{6B47D4AA-F3B3-4736-9A4A-39F2E4D2E388}"/>
    <dgm:cxn modelId="{3C853E72-D7B3-41CF-92F4-83880B20F37A}" type="presParOf" srcId="{0E512AF5-C071-4E86-A561-6B9D2530653D}" destId="{73E24B2A-7D6D-4A99-9D92-4DDAACA0B6EA}" srcOrd="0" destOrd="0" presId="urn:microsoft.com/office/officeart/2005/8/layout/vList2"/>
    <dgm:cxn modelId="{D38DDD3E-2798-44F3-9644-A983AB7F2EAB}" type="presParOf" srcId="{0E512AF5-C071-4E86-A561-6B9D2530653D}" destId="{279FFA1F-EB67-4DB3-95CB-9CF15C08D999}" srcOrd="1" destOrd="0" presId="urn:microsoft.com/office/officeart/2005/8/layout/vList2"/>
    <dgm:cxn modelId="{2D847656-D175-49AC-98D0-E35ABA333174}" type="presParOf" srcId="{0E512AF5-C071-4E86-A561-6B9D2530653D}" destId="{3537F38A-52D1-48B9-8D0B-F5B8473A0B46}" srcOrd="2" destOrd="0" presId="urn:microsoft.com/office/officeart/2005/8/layout/vList2"/>
    <dgm:cxn modelId="{32947E0B-4798-498B-ABBA-A0DCB89234B2}" type="presParOf" srcId="{0E512AF5-C071-4E86-A561-6B9D2530653D}" destId="{F3CCCB07-7925-4021-9860-CEA842A26064}" srcOrd="3" destOrd="0" presId="urn:microsoft.com/office/officeart/2005/8/layout/vList2"/>
    <dgm:cxn modelId="{00B4C364-A28E-49C3-8FA5-A9276663773B}" type="presParOf" srcId="{0E512AF5-C071-4E86-A561-6B9D2530653D}" destId="{D177939C-4267-404D-BCE5-3DA31B0FA710}" srcOrd="4" destOrd="0" presId="urn:microsoft.com/office/officeart/2005/8/layout/vList2"/>
    <dgm:cxn modelId="{FA843258-487F-4025-9489-D12EDC11DCDD}" type="presParOf" srcId="{0E512AF5-C071-4E86-A561-6B9D2530653D}" destId="{3B980E0E-1BE1-4F50-AA11-1E379552DB80}" srcOrd="5" destOrd="0" presId="urn:microsoft.com/office/officeart/2005/8/layout/vList2"/>
    <dgm:cxn modelId="{65F69E3B-F69F-4B1C-B5DD-2B832284C069}" type="presParOf" srcId="{0E512AF5-C071-4E86-A561-6B9D2530653D}" destId="{ED238626-B259-4491-9FD5-C89E00F932F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2632E6-54D9-4987-B69E-A72F98BD118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68D9E1B-EAC9-423E-AADC-93267E53B1D8}">
      <dgm:prSet/>
      <dgm:spPr/>
      <dgm:t>
        <a:bodyPr/>
        <a:lstStyle/>
        <a:p>
          <a:r>
            <a:rPr lang="it-IT" b="1" dirty="0"/>
            <a:t>È opportuno tenere presenti tre piani su cui si articola la sinodalità come «dimensione costitutiva della Chiesa» </a:t>
          </a:r>
          <a:endParaRPr lang="en-US" b="1" dirty="0"/>
        </a:p>
      </dgm:t>
    </dgm:pt>
    <dgm:pt modelId="{03B85E91-3222-491B-923C-0B7CBCE57E62}" type="parTrans" cxnId="{5973340E-766D-4FC3-85DC-CE14DC128516}">
      <dgm:prSet/>
      <dgm:spPr/>
      <dgm:t>
        <a:bodyPr/>
        <a:lstStyle/>
        <a:p>
          <a:endParaRPr lang="en-US"/>
        </a:p>
      </dgm:t>
    </dgm:pt>
    <dgm:pt modelId="{D0C8B232-B24F-4523-921A-64007E621D5B}" type="sibTrans" cxnId="{5973340E-766D-4FC3-85DC-CE14DC128516}">
      <dgm:prSet/>
      <dgm:spPr/>
      <dgm:t>
        <a:bodyPr/>
        <a:lstStyle/>
        <a:p>
          <a:endParaRPr lang="en-US"/>
        </a:p>
      </dgm:t>
    </dgm:pt>
    <dgm:pt modelId="{3233E26B-CB89-45EE-8BC8-75FF73714183}">
      <dgm:prSet/>
      <dgm:spPr/>
      <dgm:t>
        <a:bodyPr/>
        <a:lstStyle/>
        <a:p>
          <a:r>
            <a:rPr lang="it-IT" b="1" dirty="0"/>
            <a:t>• Il piano dello stile con cui la Chiesa vive e opera ordinariamente, che ne esprime la natura di Popolo di Dio.</a:t>
          </a:r>
          <a:endParaRPr lang="en-US" b="1" dirty="0"/>
        </a:p>
      </dgm:t>
    </dgm:pt>
    <dgm:pt modelId="{3B9D3FDE-69CB-43B0-A6B9-4F8496896A20}" type="parTrans" cxnId="{44051CA9-904D-4B45-897A-568FB06BAC4D}">
      <dgm:prSet/>
      <dgm:spPr/>
      <dgm:t>
        <a:bodyPr/>
        <a:lstStyle/>
        <a:p>
          <a:endParaRPr lang="en-US"/>
        </a:p>
      </dgm:t>
    </dgm:pt>
    <dgm:pt modelId="{B3BC458B-2E70-4474-8B18-DEF5EE97E6E9}" type="sibTrans" cxnId="{44051CA9-904D-4B45-897A-568FB06BAC4D}">
      <dgm:prSet/>
      <dgm:spPr/>
      <dgm:t>
        <a:bodyPr/>
        <a:lstStyle/>
        <a:p>
          <a:endParaRPr lang="en-US"/>
        </a:p>
      </dgm:t>
    </dgm:pt>
    <dgm:pt modelId="{FE81F1DF-EC8E-46B6-AE73-A4790BF43876}">
      <dgm:prSet/>
      <dgm:spPr/>
      <dgm:t>
        <a:bodyPr/>
        <a:lstStyle/>
        <a:p>
          <a:r>
            <a:rPr lang="it-IT" b="1" dirty="0"/>
            <a:t>• Il piano delle strutture, in cui la natura sinodale della Chiesa si esprime in modo istituzionale a livello locale, regionale e universale</a:t>
          </a:r>
          <a:r>
            <a:rPr lang="it-IT" dirty="0"/>
            <a:t>; </a:t>
          </a:r>
          <a:endParaRPr lang="en-US" dirty="0"/>
        </a:p>
      </dgm:t>
    </dgm:pt>
    <dgm:pt modelId="{2159FBF3-979A-49D7-884D-2DBA0BF5EACC}" type="parTrans" cxnId="{EB954E9C-EA7E-4158-97BA-C2D985DF8CD2}">
      <dgm:prSet/>
      <dgm:spPr/>
      <dgm:t>
        <a:bodyPr/>
        <a:lstStyle/>
        <a:p>
          <a:endParaRPr lang="en-US"/>
        </a:p>
      </dgm:t>
    </dgm:pt>
    <dgm:pt modelId="{DED3A1E0-C55A-4ECE-A331-5411C85FD1CD}" type="sibTrans" cxnId="{EB954E9C-EA7E-4158-97BA-C2D985DF8CD2}">
      <dgm:prSet/>
      <dgm:spPr/>
      <dgm:t>
        <a:bodyPr/>
        <a:lstStyle/>
        <a:p>
          <a:endParaRPr lang="en-US"/>
        </a:p>
      </dgm:t>
    </dgm:pt>
    <dgm:pt modelId="{DAA13BC9-3168-45CE-9AE9-3D29027DB391}">
      <dgm:prSet/>
      <dgm:spPr/>
      <dgm:t>
        <a:bodyPr/>
        <a:lstStyle/>
        <a:p>
          <a:r>
            <a:rPr lang="it-IT" b="1" dirty="0"/>
            <a:t>• Il piano dei processi ed eventi sinodali in cui la Chiesa è convocata dall’autorità competente, secondo specifiche procedure determinate dalla disciplina ecclesiastica.</a:t>
          </a:r>
          <a:endParaRPr lang="en-US" b="1" dirty="0"/>
        </a:p>
      </dgm:t>
    </dgm:pt>
    <dgm:pt modelId="{C1D2EF45-2206-40F3-A9B3-8280A80E54F1}" type="parTrans" cxnId="{6AF6BEFD-52BE-4CAA-9D16-12D2FB6520C2}">
      <dgm:prSet/>
      <dgm:spPr/>
      <dgm:t>
        <a:bodyPr/>
        <a:lstStyle/>
        <a:p>
          <a:endParaRPr lang="en-US"/>
        </a:p>
      </dgm:t>
    </dgm:pt>
    <dgm:pt modelId="{2E41E4C4-9ED8-4140-B0FF-B48228A43060}" type="sibTrans" cxnId="{6AF6BEFD-52BE-4CAA-9D16-12D2FB6520C2}">
      <dgm:prSet/>
      <dgm:spPr/>
      <dgm:t>
        <a:bodyPr/>
        <a:lstStyle/>
        <a:p>
          <a:endParaRPr lang="en-US"/>
        </a:p>
      </dgm:t>
    </dgm:pt>
    <dgm:pt modelId="{13A99740-AF0E-4827-AE31-BC09C8284E2F}" type="pres">
      <dgm:prSet presAssocID="{CF2632E6-54D9-4987-B69E-A72F98BD1180}" presName="linear" presStyleCnt="0">
        <dgm:presLayoutVars>
          <dgm:animLvl val="lvl"/>
          <dgm:resizeHandles val="exact"/>
        </dgm:presLayoutVars>
      </dgm:prSet>
      <dgm:spPr/>
    </dgm:pt>
    <dgm:pt modelId="{FAA19FAD-091D-44E4-8C9A-63F374383E2D}" type="pres">
      <dgm:prSet presAssocID="{068D9E1B-EAC9-423E-AADC-93267E53B1D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DA2F785-EC15-4B0B-98D2-9A3D2C809696}" type="pres">
      <dgm:prSet presAssocID="{D0C8B232-B24F-4523-921A-64007E621D5B}" presName="spacer" presStyleCnt="0"/>
      <dgm:spPr/>
    </dgm:pt>
    <dgm:pt modelId="{28C05EE2-B6CC-4FB4-BD3A-372AD56D156E}" type="pres">
      <dgm:prSet presAssocID="{3233E26B-CB89-45EE-8BC8-75FF7371418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C1C9AA7-1A9D-4D9E-8849-F5DA89146798}" type="pres">
      <dgm:prSet presAssocID="{B3BC458B-2E70-4474-8B18-DEF5EE97E6E9}" presName="spacer" presStyleCnt="0"/>
      <dgm:spPr/>
    </dgm:pt>
    <dgm:pt modelId="{6F240099-D141-4237-AFBF-07F7FBB0DBD9}" type="pres">
      <dgm:prSet presAssocID="{FE81F1DF-EC8E-46B6-AE73-A4790BF4387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C2179D3-1C96-4F0C-9064-CCFD4EBCD64F}" type="pres">
      <dgm:prSet presAssocID="{DED3A1E0-C55A-4ECE-A331-5411C85FD1CD}" presName="spacer" presStyleCnt="0"/>
      <dgm:spPr/>
    </dgm:pt>
    <dgm:pt modelId="{A3FCC727-1CD5-4BC5-8DBA-3CCDA54AFA0E}" type="pres">
      <dgm:prSet presAssocID="{DAA13BC9-3168-45CE-9AE9-3D29027DB39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973340E-766D-4FC3-85DC-CE14DC128516}" srcId="{CF2632E6-54D9-4987-B69E-A72F98BD1180}" destId="{068D9E1B-EAC9-423E-AADC-93267E53B1D8}" srcOrd="0" destOrd="0" parTransId="{03B85E91-3222-491B-923C-0B7CBCE57E62}" sibTransId="{D0C8B232-B24F-4523-921A-64007E621D5B}"/>
    <dgm:cxn modelId="{2CE59A1A-D8ED-44BE-BB89-806C9176E20C}" type="presOf" srcId="{CF2632E6-54D9-4987-B69E-A72F98BD1180}" destId="{13A99740-AF0E-4827-AE31-BC09C8284E2F}" srcOrd="0" destOrd="0" presId="urn:microsoft.com/office/officeart/2005/8/layout/vList2"/>
    <dgm:cxn modelId="{1720FD53-5D9B-48EC-B961-3EBCF4535991}" type="presOf" srcId="{FE81F1DF-EC8E-46B6-AE73-A4790BF43876}" destId="{6F240099-D141-4237-AFBF-07F7FBB0DBD9}" srcOrd="0" destOrd="0" presId="urn:microsoft.com/office/officeart/2005/8/layout/vList2"/>
    <dgm:cxn modelId="{19F76299-E519-4692-A4FE-042A02740F1B}" type="presOf" srcId="{3233E26B-CB89-45EE-8BC8-75FF73714183}" destId="{28C05EE2-B6CC-4FB4-BD3A-372AD56D156E}" srcOrd="0" destOrd="0" presId="urn:microsoft.com/office/officeart/2005/8/layout/vList2"/>
    <dgm:cxn modelId="{EB954E9C-EA7E-4158-97BA-C2D985DF8CD2}" srcId="{CF2632E6-54D9-4987-B69E-A72F98BD1180}" destId="{FE81F1DF-EC8E-46B6-AE73-A4790BF43876}" srcOrd="2" destOrd="0" parTransId="{2159FBF3-979A-49D7-884D-2DBA0BF5EACC}" sibTransId="{DED3A1E0-C55A-4ECE-A331-5411C85FD1CD}"/>
    <dgm:cxn modelId="{C6D2199D-C527-4D87-B61A-110B1528E55C}" type="presOf" srcId="{DAA13BC9-3168-45CE-9AE9-3D29027DB391}" destId="{A3FCC727-1CD5-4BC5-8DBA-3CCDA54AFA0E}" srcOrd="0" destOrd="0" presId="urn:microsoft.com/office/officeart/2005/8/layout/vList2"/>
    <dgm:cxn modelId="{44051CA9-904D-4B45-897A-568FB06BAC4D}" srcId="{CF2632E6-54D9-4987-B69E-A72F98BD1180}" destId="{3233E26B-CB89-45EE-8BC8-75FF73714183}" srcOrd="1" destOrd="0" parTransId="{3B9D3FDE-69CB-43B0-A6B9-4F8496896A20}" sibTransId="{B3BC458B-2E70-4474-8B18-DEF5EE97E6E9}"/>
    <dgm:cxn modelId="{060008F8-405F-4C39-A957-04AD6F920482}" type="presOf" srcId="{068D9E1B-EAC9-423E-AADC-93267E53B1D8}" destId="{FAA19FAD-091D-44E4-8C9A-63F374383E2D}" srcOrd="0" destOrd="0" presId="urn:microsoft.com/office/officeart/2005/8/layout/vList2"/>
    <dgm:cxn modelId="{6AF6BEFD-52BE-4CAA-9D16-12D2FB6520C2}" srcId="{CF2632E6-54D9-4987-B69E-A72F98BD1180}" destId="{DAA13BC9-3168-45CE-9AE9-3D29027DB391}" srcOrd="3" destOrd="0" parTransId="{C1D2EF45-2206-40F3-A9B3-8280A80E54F1}" sibTransId="{2E41E4C4-9ED8-4140-B0FF-B48228A43060}"/>
    <dgm:cxn modelId="{7F3E84F8-1357-4A5B-9CB0-3DB243DB4EEF}" type="presParOf" srcId="{13A99740-AF0E-4827-AE31-BC09C8284E2F}" destId="{FAA19FAD-091D-44E4-8C9A-63F374383E2D}" srcOrd="0" destOrd="0" presId="urn:microsoft.com/office/officeart/2005/8/layout/vList2"/>
    <dgm:cxn modelId="{C0BDE2DE-2E6C-4ED6-8164-9994DAEA86FF}" type="presParOf" srcId="{13A99740-AF0E-4827-AE31-BC09C8284E2F}" destId="{ADA2F785-EC15-4B0B-98D2-9A3D2C809696}" srcOrd="1" destOrd="0" presId="urn:microsoft.com/office/officeart/2005/8/layout/vList2"/>
    <dgm:cxn modelId="{4E7B88BB-34C2-4ED1-92C7-6DDA24480A31}" type="presParOf" srcId="{13A99740-AF0E-4827-AE31-BC09C8284E2F}" destId="{28C05EE2-B6CC-4FB4-BD3A-372AD56D156E}" srcOrd="2" destOrd="0" presId="urn:microsoft.com/office/officeart/2005/8/layout/vList2"/>
    <dgm:cxn modelId="{F7C119DE-87DB-4243-AEE1-EFAA30D82EFF}" type="presParOf" srcId="{13A99740-AF0E-4827-AE31-BC09C8284E2F}" destId="{1C1C9AA7-1A9D-4D9E-8849-F5DA89146798}" srcOrd="3" destOrd="0" presId="urn:microsoft.com/office/officeart/2005/8/layout/vList2"/>
    <dgm:cxn modelId="{F6A5BD37-AB63-4F77-80EC-809DC90F09AD}" type="presParOf" srcId="{13A99740-AF0E-4827-AE31-BC09C8284E2F}" destId="{6F240099-D141-4237-AFBF-07F7FBB0DBD9}" srcOrd="4" destOrd="0" presId="urn:microsoft.com/office/officeart/2005/8/layout/vList2"/>
    <dgm:cxn modelId="{88E44E54-2B6B-4A26-B561-7C8DDE50E310}" type="presParOf" srcId="{13A99740-AF0E-4827-AE31-BC09C8284E2F}" destId="{FC2179D3-1C96-4F0C-9064-CCFD4EBCD64F}" srcOrd="5" destOrd="0" presId="urn:microsoft.com/office/officeart/2005/8/layout/vList2"/>
    <dgm:cxn modelId="{108D2984-15CF-4463-80FB-3D4CE66E11F1}" type="presParOf" srcId="{13A99740-AF0E-4827-AE31-BC09C8284E2F}" destId="{A3FCC727-1CD5-4BC5-8DBA-3CCDA54AFA0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815A9-8AAC-4C1D-B9C8-CFCCD26026AB}">
      <dsp:nvSpPr>
        <dsp:cNvPr id="0" name=""/>
        <dsp:cNvSpPr/>
      </dsp:nvSpPr>
      <dsp:spPr>
        <a:xfrm>
          <a:off x="0" y="263454"/>
          <a:ext cx="11047771" cy="2419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• </a:t>
          </a:r>
          <a:r>
            <a:rPr lang="en-US" sz="4400" b="1" kern="1200" dirty="0"/>
            <a:t>Il nostro “</a:t>
          </a:r>
          <a:r>
            <a:rPr lang="en-US" sz="4400" b="1" kern="1200" dirty="0" err="1"/>
            <a:t>camminare</a:t>
          </a:r>
          <a:r>
            <a:rPr lang="en-US" sz="4400" b="1" kern="1200" dirty="0"/>
            <a:t> </a:t>
          </a:r>
          <a:r>
            <a:rPr lang="en-US" sz="4400" b="1" kern="1200" dirty="0" err="1"/>
            <a:t>insieme</a:t>
          </a:r>
          <a:r>
            <a:rPr lang="en-US" sz="4400" b="1" kern="1200" dirty="0"/>
            <a:t>”, </a:t>
          </a:r>
          <a:r>
            <a:rPr lang="en-US" sz="4400" b="1" kern="1200" dirty="0" err="1"/>
            <a:t>infatti</a:t>
          </a:r>
          <a:r>
            <a:rPr lang="en-US" sz="4400" b="1" kern="1200" dirty="0"/>
            <a:t>, è </a:t>
          </a:r>
          <a:r>
            <a:rPr lang="en-US" sz="4400" b="1" kern="1200" dirty="0" err="1"/>
            <a:t>ciò</a:t>
          </a:r>
          <a:r>
            <a:rPr lang="en-US" sz="4400" b="1" kern="1200" dirty="0"/>
            <a:t> </a:t>
          </a:r>
          <a:r>
            <a:rPr lang="en-US" sz="4400" b="1" kern="1200" dirty="0" err="1"/>
            <a:t>che</a:t>
          </a:r>
          <a:r>
            <a:rPr lang="en-US" sz="4400" b="1" kern="1200" dirty="0"/>
            <a:t> </a:t>
          </a:r>
          <a:r>
            <a:rPr lang="en-US" sz="4400" b="1" kern="1200" dirty="0" err="1"/>
            <a:t>più</a:t>
          </a:r>
          <a:r>
            <a:rPr lang="en-US" sz="4400" b="1" kern="1200" dirty="0"/>
            <a:t> </a:t>
          </a:r>
          <a:r>
            <a:rPr lang="en-US" sz="4400" b="1" kern="1200" dirty="0" err="1"/>
            <a:t>attua</a:t>
          </a:r>
          <a:r>
            <a:rPr lang="en-US" sz="4400" b="1" kern="1200" dirty="0"/>
            <a:t> e </a:t>
          </a:r>
          <a:r>
            <a:rPr lang="en-US" sz="4400" b="1" kern="1200" dirty="0" err="1"/>
            <a:t>manifesta</a:t>
          </a:r>
          <a:r>
            <a:rPr lang="en-US" sz="4400" b="1" kern="1200" dirty="0"/>
            <a:t> la natura </a:t>
          </a:r>
          <a:r>
            <a:rPr lang="en-US" sz="4400" b="1" kern="1200" dirty="0" err="1"/>
            <a:t>della</a:t>
          </a:r>
          <a:r>
            <a:rPr lang="en-US" sz="4400" b="1" kern="1200" dirty="0"/>
            <a:t> Chiesa come </a:t>
          </a:r>
          <a:r>
            <a:rPr lang="en-US" sz="4400" b="1" kern="1200" dirty="0" err="1"/>
            <a:t>Popolo</a:t>
          </a:r>
          <a:r>
            <a:rPr lang="en-US" sz="4400" b="1" kern="1200" dirty="0"/>
            <a:t> di </a:t>
          </a:r>
          <a:r>
            <a:rPr lang="en-US" sz="4400" b="1" kern="1200" dirty="0" err="1"/>
            <a:t>Dio</a:t>
          </a:r>
          <a:r>
            <a:rPr lang="en-US" sz="4400" b="1" kern="1200" dirty="0"/>
            <a:t> </a:t>
          </a:r>
          <a:r>
            <a:rPr lang="en-US" sz="4400" b="1" kern="1200" dirty="0" err="1"/>
            <a:t>pellegrino</a:t>
          </a:r>
          <a:r>
            <a:rPr lang="en-US" sz="4400" b="1" kern="1200" dirty="0"/>
            <a:t> e </a:t>
          </a:r>
          <a:r>
            <a:rPr lang="en-US" sz="4400" b="1" kern="1200" dirty="0" err="1"/>
            <a:t>missionario</a:t>
          </a:r>
          <a:r>
            <a:rPr lang="en-US" sz="4400" kern="1200" dirty="0"/>
            <a:t>. </a:t>
          </a:r>
        </a:p>
      </dsp:txBody>
      <dsp:txXfrm>
        <a:off x="118113" y="381567"/>
        <a:ext cx="10811545" cy="2183334"/>
      </dsp:txXfrm>
    </dsp:sp>
    <dsp:sp modelId="{8E3211F7-BE44-409A-9533-2DDE4A2975BB}">
      <dsp:nvSpPr>
        <dsp:cNvPr id="0" name=""/>
        <dsp:cNvSpPr/>
      </dsp:nvSpPr>
      <dsp:spPr>
        <a:xfrm>
          <a:off x="0" y="2809734"/>
          <a:ext cx="11047771" cy="2419560"/>
        </a:xfrm>
        <a:prstGeom prst="roundRect">
          <a:avLst/>
        </a:prstGeom>
        <a:solidFill>
          <a:schemeClr val="accent2">
            <a:hueOff val="-1524796"/>
            <a:satOff val="-662"/>
            <a:lumOff val="-139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• </a:t>
          </a:r>
          <a:r>
            <a:rPr lang="en-US" sz="4400" b="1" kern="1200" dirty="0"/>
            <a:t>(...) il </a:t>
          </a:r>
          <a:r>
            <a:rPr lang="en-US" sz="4400" b="1" kern="1200" dirty="0" err="1"/>
            <a:t>cammino</a:t>
          </a:r>
          <a:r>
            <a:rPr lang="en-US" sz="4400" b="1" kern="1200" dirty="0"/>
            <a:t> </a:t>
          </a:r>
          <a:r>
            <a:rPr lang="en-US" sz="4400" b="1" kern="1200" dirty="0" err="1"/>
            <a:t>della</a:t>
          </a:r>
          <a:r>
            <a:rPr lang="en-US" sz="4400" b="1" kern="1200" dirty="0"/>
            <a:t> </a:t>
          </a:r>
          <a:r>
            <a:rPr lang="en-US" sz="4400" b="1" kern="1200" dirty="0" err="1"/>
            <a:t>sinodalità</a:t>
          </a:r>
          <a:r>
            <a:rPr lang="en-US" sz="4400" b="1" kern="1200" dirty="0"/>
            <a:t> è il </a:t>
          </a:r>
          <a:r>
            <a:rPr lang="en-US" sz="4400" b="1" kern="1200" dirty="0" err="1"/>
            <a:t>cammino</a:t>
          </a:r>
          <a:r>
            <a:rPr lang="en-US" sz="4400" b="1" kern="1200" dirty="0"/>
            <a:t> </a:t>
          </a:r>
          <a:r>
            <a:rPr lang="en-US" sz="4400" b="1" kern="1200" dirty="0" err="1"/>
            <a:t>che</a:t>
          </a:r>
          <a:r>
            <a:rPr lang="en-US" sz="4400" b="1" kern="1200" dirty="0"/>
            <a:t> </a:t>
          </a:r>
          <a:r>
            <a:rPr lang="en-US" sz="4400" b="1" kern="1200" dirty="0" err="1"/>
            <a:t>Dio</a:t>
          </a:r>
          <a:r>
            <a:rPr lang="en-US" sz="4400" b="1" kern="1200" dirty="0"/>
            <a:t> </a:t>
          </a:r>
          <a:r>
            <a:rPr lang="en-US" sz="4400" b="1" kern="1200" dirty="0" err="1"/>
            <a:t>si</a:t>
          </a:r>
          <a:r>
            <a:rPr lang="en-US" sz="4400" b="1" kern="1200" dirty="0"/>
            <a:t> </a:t>
          </a:r>
          <a:r>
            <a:rPr lang="en-US" sz="4400" b="1" kern="1200" dirty="0" err="1"/>
            <a:t>aspetta</a:t>
          </a:r>
          <a:r>
            <a:rPr lang="en-US" sz="4400" b="1" kern="1200" dirty="0"/>
            <a:t> </a:t>
          </a:r>
          <a:r>
            <a:rPr lang="en-US" sz="4400" b="1" kern="1200" dirty="0" err="1"/>
            <a:t>dalla</a:t>
          </a:r>
          <a:r>
            <a:rPr lang="en-US" sz="4400" b="1" kern="1200" dirty="0"/>
            <a:t> Chiesa del </a:t>
          </a:r>
          <a:r>
            <a:rPr lang="en-US" sz="4400" b="1" kern="1200" dirty="0" err="1"/>
            <a:t>terzo</a:t>
          </a:r>
          <a:r>
            <a:rPr lang="en-US" sz="4400" b="1" kern="1200" dirty="0"/>
            <a:t> </a:t>
          </a:r>
          <a:r>
            <a:rPr lang="en-US" sz="4400" b="1" kern="1200" dirty="0" err="1"/>
            <a:t>millennio</a:t>
          </a:r>
          <a:r>
            <a:rPr lang="en-US" sz="4400" b="1" kern="1200" dirty="0"/>
            <a:t> (...)</a:t>
          </a:r>
        </a:p>
      </dsp:txBody>
      <dsp:txXfrm>
        <a:off x="118113" y="2927847"/>
        <a:ext cx="10811545" cy="2183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811F9-6323-4ADE-AE89-5C55135912D8}">
      <dsp:nvSpPr>
        <dsp:cNvPr id="0" name=""/>
        <dsp:cNvSpPr/>
      </dsp:nvSpPr>
      <dsp:spPr>
        <a:xfrm>
          <a:off x="1312" y="93519"/>
          <a:ext cx="4607614" cy="2925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235C1-647F-413E-BAB0-FC1AC548337E}">
      <dsp:nvSpPr>
        <dsp:cNvPr id="0" name=""/>
        <dsp:cNvSpPr/>
      </dsp:nvSpPr>
      <dsp:spPr>
        <a:xfrm>
          <a:off x="513269" y="579879"/>
          <a:ext cx="4607614" cy="2925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Si </a:t>
          </a:r>
          <a:r>
            <a:rPr lang="en-US" sz="3000" b="1" kern="1200" dirty="0" err="1"/>
            <a:t>tratta</a:t>
          </a:r>
          <a:r>
            <a:rPr lang="en-US" sz="3000" b="1" kern="1200" dirty="0"/>
            <a:t> di </a:t>
          </a:r>
          <a:r>
            <a:rPr lang="en-US" sz="3000" b="1" kern="1200" dirty="0" err="1"/>
            <a:t>obiettivi</a:t>
          </a:r>
          <a:r>
            <a:rPr lang="en-US" sz="3000" b="1" kern="1200" dirty="0"/>
            <a:t> di </a:t>
          </a:r>
          <a:r>
            <a:rPr lang="en-US" sz="3000" b="1" kern="1200" dirty="0" err="1"/>
            <a:t>grande</a:t>
          </a:r>
          <a:r>
            <a:rPr lang="en-US" sz="3000" b="1" kern="1200" dirty="0"/>
            <a:t> </a:t>
          </a:r>
          <a:r>
            <a:rPr lang="en-US" sz="3000" b="1" kern="1200" dirty="0" err="1"/>
            <a:t>rilevanza</a:t>
          </a:r>
          <a:r>
            <a:rPr lang="en-US" sz="3000" b="1" kern="1200" dirty="0"/>
            <a:t> per la </a:t>
          </a:r>
          <a:r>
            <a:rPr lang="en-US" sz="3000" b="1" kern="1200" dirty="0" err="1"/>
            <a:t>qualità</a:t>
          </a:r>
          <a:r>
            <a:rPr lang="en-US" sz="3000" b="1" kern="1200" dirty="0"/>
            <a:t> </a:t>
          </a:r>
          <a:r>
            <a:rPr lang="en-US" sz="3000" b="1" kern="1200" dirty="0" err="1"/>
            <a:t>della</a:t>
          </a:r>
          <a:r>
            <a:rPr lang="en-US" sz="3000" b="1" kern="1200" dirty="0"/>
            <a:t> vita </a:t>
          </a:r>
          <a:r>
            <a:rPr lang="en-US" sz="3000" b="1" kern="1200" dirty="0" err="1"/>
            <a:t>ecclesiale</a:t>
          </a:r>
          <a:r>
            <a:rPr lang="en-US" sz="3000" b="1" kern="1200" dirty="0"/>
            <a:t> e lo </a:t>
          </a:r>
          <a:r>
            <a:rPr lang="en-US" sz="3000" b="1" kern="1200" dirty="0" err="1"/>
            <a:t>svolgimento</a:t>
          </a:r>
          <a:r>
            <a:rPr lang="en-US" sz="3000" b="1" kern="1200" dirty="0"/>
            <a:t> </a:t>
          </a:r>
          <a:r>
            <a:rPr lang="en-US" sz="3000" b="1" kern="1200" dirty="0" err="1"/>
            <a:t>della</a:t>
          </a:r>
          <a:r>
            <a:rPr lang="en-US" sz="3000" b="1" kern="1200" dirty="0"/>
            <a:t> </a:t>
          </a:r>
          <a:r>
            <a:rPr lang="en-US" sz="3000" b="1" kern="1200" dirty="0" err="1"/>
            <a:t>missione</a:t>
          </a:r>
          <a:r>
            <a:rPr lang="en-US" sz="3000" b="1" kern="1200" dirty="0"/>
            <a:t> di </a:t>
          </a:r>
          <a:r>
            <a:rPr lang="en-US" sz="3000" b="1" kern="1200" dirty="0" err="1"/>
            <a:t>evangelizzazione</a:t>
          </a:r>
          <a:r>
            <a:rPr lang="en-US" sz="3000" b="1" kern="1200" dirty="0"/>
            <a:t>. </a:t>
          </a:r>
          <a:endParaRPr lang="en-US" sz="3000" kern="1200" dirty="0"/>
        </a:p>
      </dsp:txBody>
      <dsp:txXfrm>
        <a:off x="598964" y="665574"/>
        <a:ext cx="4436224" cy="2754444"/>
      </dsp:txXfrm>
    </dsp:sp>
    <dsp:sp modelId="{BCD4853E-5F51-496E-8566-222F14265F93}">
      <dsp:nvSpPr>
        <dsp:cNvPr id="0" name=""/>
        <dsp:cNvSpPr/>
      </dsp:nvSpPr>
      <dsp:spPr>
        <a:xfrm>
          <a:off x="5632841" y="93519"/>
          <a:ext cx="4607614" cy="2925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5E75F-D4D8-49A9-80EC-0D4D37FE32A1}">
      <dsp:nvSpPr>
        <dsp:cNvPr id="0" name=""/>
        <dsp:cNvSpPr/>
      </dsp:nvSpPr>
      <dsp:spPr>
        <a:xfrm>
          <a:off x="6144798" y="579879"/>
          <a:ext cx="4607614" cy="29258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Indichiamo qui i principali, che declinano la sinodalità come forma, come stile e come struttura della Chiesa:</a:t>
          </a:r>
          <a:endParaRPr lang="en-US" sz="3000" kern="1200"/>
        </a:p>
      </dsp:txBody>
      <dsp:txXfrm>
        <a:off x="6230493" y="665574"/>
        <a:ext cx="4436224" cy="27544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9DCAD-9350-4B33-93BD-2925C4E5096A}">
      <dsp:nvSpPr>
        <dsp:cNvPr id="0" name=""/>
        <dsp:cNvSpPr/>
      </dsp:nvSpPr>
      <dsp:spPr>
        <a:xfrm>
          <a:off x="0" y="14694"/>
          <a:ext cx="11060747" cy="17596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/>
            <a:t>fare memoria di come lo Spirito ha guidato il cammino della Chiesa nella storia e ci chiama oggi a essere insieme testimoni dell’amore di Dio; </a:t>
          </a:r>
          <a:endParaRPr lang="en-US" sz="3200" b="1" kern="1200" dirty="0"/>
        </a:p>
      </dsp:txBody>
      <dsp:txXfrm>
        <a:off x="85900" y="100594"/>
        <a:ext cx="10888947" cy="1587880"/>
      </dsp:txXfrm>
    </dsp:sp>
    <dsp:sp modelId="{6190D41C-C1DB-49DE-896A-3432B54AF702}">
      <dsp:nvSpPr>
        <dsp:cNvPr id="0" name=""/>
        <dsp:cNvSpPr/>
      </dsp:nvSpPr>
      <dsp:spPr>
        <a:xfrm>
          <a:off x="0" y="1866534"/>
          <a:ext cx="11060747" cy="1759680"/>
        </a:xfrm>
        <a:prstGeom prst="roundRect">
          <a:avLst/>
        </a:prstGeom>
        <a:gradFill rotWithShape="0">
          <a:gsLst>
            <a:gs pos="0">
              <a:schemeClr val="accent5">
                <a:hueOff val="2430022"/>
                <a:satOff val="859"/>
                <a:lumOff val="764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2430022"/>
                <a:satOff val="859"/>
                <a:lumOff val="7647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2430022"/>
                <a:satOff val="859"/>
                <a:lumOff val="7647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/>
            <a:t>vivere un processo ecclesiale partecipato e inclusivo, che offra a ciascuno l’opportunità di </a:t>
          </a:r>
          <a:r>
            <a:rPr lang="it-IT" sz="3200" b="1" kern="1200" dirty="0" err="1"/>
            <a:t>di</a:t>
          </a:r>
          <a:r>
            <a:rPr lang="it-IT" sz="3200" b="1" kern="1200" dirty="0"/>
            <a:t> essere ascoltato per contribuire alla costruzione del Popolo di Dio; </a:t>
          </a:r>
          <a:endParaRPr lang="en-US" sz="3200" b="1" kern="1200" dirty="0"/>
        </a:p>
      </dsp:txBody>
      <dsp:txXfrm>
        <a:off x="85900" y="1952434"/>
        <a:ext cx="10888947" cy="1587880"/>
      </dsp:txXfrm>
    </dsp:sp>
    <dsp:sp modelId="{68FF656B-EAAD-433D-949F-214C81FD770C}">
      <dsp:nvSpPr>
        <dsp:cNvPr id="0" name=""/>
        <dsp:cNvSpPr/>
      </dsp:nvSpPr>
      <dsp:spPr>
        <a:xfrm>
          <a:off x="0" y="3718375"/>
          <a:ext cx="11060747" cy="1759680"/>
        </a:xfrm>
        <a:prstGeom prst="roundRect">
          <a:avLst/>
        </a:prstGeom>
        <a:gradFill rotWithShape="0">
          <a:gsLst>
            <a:gs pos="0">
              <a:schemeClr val="accent5">
                <a:hueOff val="4860045"/>
                <a:satOff val="1718"/>
                <a:lumOff val="1529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4860045"/>
                <a:satOff val="1718"/>
                <a:lumOff val="15294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4860045"/>
                <a:satOff val="1718"/>
                <a:lumOff val="15294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/>
            <a:t>riconoscere e apprezzare la ricchezza e varietà dei doni e dei carismi che lo Spirito elargisce in libertà, per il bene della comunità e in favore dell’intera famiglia umana; </a:t>
          </a:r>
          <a:endParaRPr lang="en-US" sz="3200" b="1" kern="1200" dirty="0"/>
        </a:p>
      </dsp:txBody>
      <dsp:txXfrm>
        <a:off x="85900" y="3804275"/>
        <a:ext cx="10888947" cy="1587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F4DE9-076D-412D-9D38-DD0C51B5F5C4}">
      <dsp:nvSpPr>
        <dsp:cNvPr id="0" name=""/>
        <dsp:cNvSpPr/>
      </dsp:nvSpPr>
      <dsp:spPr>
        <a:xfrm>
          <a:off x="0" y="160816"/>
          <a:ext cx="11192827" cy="10740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• </a:t>
          </a:r>
          <a:r>
            <a:rPr lang="it-IT" sz="2700" b="1" kern="1200" dirty="0"/>
            <a:t>sperimentare modi partecipativi di esercitare la responsabilità nell’annuncio del Vangelo e nell’impegno per costruire un mondo più bello e più abitabile; </a:t>
          </a:r>
          <a:endParaRPr lang="en-US" sz="2700" b="1" kern="1200" dirty="0"/>
        </a:p>
      </dsp:txBody>
      <dsp:txXfrm>
        <a:off x="52431" y="213247"/>
        <a:ext cx="11087965" cy="969198"/>
      </dsp:txXfrm>
    </dsp:sp>
    <dsp:sp modelId="{4515AB56-DFF5-4980-8223-0F7D5B246E57}">
      <dsp:nvSpPr>
        <dsp:cNvPr id="0" name=""/>
        <dsp:cNvSpPr/>
      </dsp:nvSpPr>
      <dsp:spPr>
        <a:xfrm>
          <a:off x="0" y="1331686"/>
          <a:ext cx="11192827" cy="1074060"/>
        </a:xfrm>
        <a:prstGeom prst="roundRect">
          <a:avLst/>
        </a:prstGeom>
        <a:gradFill rotWithShape="0">
          <a:gsLst>
            <a:gs pos="0">
              <a:schemeClr val="accent5">
                <a:hueOff val="1215011"/>
                <a:satOff val="429"/>
                <a:lumOff val="382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1215011"/>
                <a:satOff val="429"/>
                <a:lumOff val="3824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1215011"/>
                <a:satOff val="429"/>
                <a:lumOff val="3824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• </a:t>
          </a:r>
          <a:r>
            <a:rPr lang="it-IT" sz="2700" b="1" kern="1200" dirty="0"/>
            <a:t>esaminare come nella Chiesa vengono vissuti la responsabilità e il potere</a:t>
          </a:r>
          <a:r>
            <a:rPr lang="it-IT" sz="2700" kern="1200" dirty="0"/>
            <a:t>. </a:t>
          </a:r>
          <a:endParaRPr lang="en-US" sz="2700" kern="1200" dirty="0"/>
        </a:p>
      </dsp:txBody>
      <dsp:txXfrm>
        <a:off x="52431" y="1384117"/>
        <a:ext cx="11087965" cy="969198"/>
      </dsp:txXfrm>
    </dsp:sp>
    <dsp:sp modelId="{5FA9E5FD-7EBE-464C-97EF-15FAE5AF3D5B}">
      <dsp:nvSpPr>
        <dsp:cNvPr id="0" name=""/>
        <dsp:cNvSpPr/>
      </dsp:nvSpPr>
      <dsp:spPr>
        <a:xfrm>
          <a:off x="0" y="2483506"/>
          <a:ext cx="11192827" cy="1074060"/>
        </a:xfrm>
        <a:prstGeom prst="roundRect">
          <a:avLst/>
        </a:prstGeom>
        <a:gradFill rotWithShape="0">
          <a:gsLst>
            <a:gs pos="0">
              <a:schemeClr val="accent5">
                <a:hueOff val="2430022"/>
                <a:satOff val="859"/>
                <a:lumOff val="764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2430022"/>
                <a:satOff val="859"/>
                <a:lumOff val="7647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2430022"/>
                <a:satOff val="859"/>
                <a:lumOff val="7647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• </a:t>
          </a:r>
          <a:r>
            <a:rPr lang="it-IT" sz="2700" b="1" kern="1200" dirty="0"/>
            <a:t>accreditare la comunità cristiana come soggetto credibile e partner affidabile in percorsi di dialogo sociale, promozione della fraternità e dell’amicizia sociale</a:t>
          </a:r>
          <a:r>
            <a:rPr lang="it-IT" sz="2700" kern="1200" dirty="0"/>
            <a:t>; </a:t>
          </a:r>
          <a:endParaRPr lang="en-US" sz="2700" kern="1200" dirty="0"/>
        </a:p>
      </dsp:txBody>
      <dsp:txXfrm>
        <a:off x="52431" y="2535937"/>
        <a:ext cx="11087965" cy="969198"/>
      </dsp:txXfrm>
    </dsp:sp>
    <dsp:sp modelId="{92D87387-FDA7-4BA5-815B-F0625DC653A2}">
      <dsp:nvSpPr>
        <dsp:cNvPr id="0" name=""/>
        <dsp:cNvSpPr/>
      </dsp:nvSpPr>
      <dsp:spPr>
        <a:xfrm>
          <a:off x="0" y="3635326"/>
          <a:ext cx="11192827" cy="1074060"/>
        </a:xfrm>
        <a:prstGeom prst="roundRect">
          <a:avLst/>
        </a:prstGeom>
        <a:gradFill rotWithShape="0">
          <a:gsLst>
            <a:gs pos="0">
              <a:schemeClr val="accent5">
                <a:hueOff val="3645034"/>
                <a:satOff val="1288"/>
                <a:lumOff val="1147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3645034"/>
                <a:satOff val="1288"/>
                <a:lumOff val="11471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3645034"/>
                <a:satOff val="1288"/>
                <a:lumOff val="11471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• </a:t>
          </a:r>
          <a:r>
            <a:rPr lang="it-IT" sz="2700" b="1" kern="1200" dirty="0"/>
            <a:t>rigenerare le relazioni tra i membri delle comunità cristiane come pure tra le comunità e gli altri gruppi sociali. </a:t>
          </a:r>
          <a:endParaRPr lang="en-US" sz="2700" b="1" kern="1200" dirty="0"/>
        </a:p>
      </dsp:txBody>
      <dsp:txXfrm>
        <a:off x="52431" y="3687757"/>
        <a:ext cx="11087965" cy="969198"/>
      </dsp:txXfrm>
    </dsp:sp>
    <dsp:sp modelId="{FB08E166-A35A-4B39-9E6C-03C1CC2C10B9}">
      <dsp:nvSpPr>
        <dsp:cNvPr id="0" name=""/>
        <dsp:cNvSpPr/>
      </dsp:nvSpPr>
      <dsp:spPr>
        <a:xfrm>
          <a:off x="0" y="4787146"/>
          <a:ext cx="11192827" cy="1074060"/>
        </a:xfrm>
        <a:prstGeom prst="roundRect">
          <a:avLst/>
        </a:prstGeom>
        <a:gradFill rotWithShape="0">
          <a:gsLst>
            <a:gs pos="0">
              <a:schemeClr val="accent5">
                <a:hueOff val="4860045"/>
                <a:satOff val="1718"/>
                <a:lumOff val="1529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4860045"/>
                <a:satOff val="1718"/>
                <a:lumOff val="15294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4860045"/>
                <a:satOff val="1718"/>
                <a:lumOff val="15294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• </a:t>
          </a:r>
          <a:r>
            <a:rPr lang="it-IT" sz="2700" b="1" kern="1200" dirty="0"/>
            <a:t>favorire la valorizzazione e l’appropriazione dei frutti delle recenti esperienze sinodali a livello universale, regionale, nazionale e locale</a:t>
          </a:r>
          <a:r>
            <a:rPr lang="it-IT" sz="2700" kern="1200" dirty="0"/>
            <a:t>.</a:t>
          </a:r>
          <a:endParaRPr lang="en-US" sz="2700" kern="1200" dirty="0"/>
        </a:p>
      </dsp:txBody>
      <dsp:txXfrm>
        <a:off x="52431" y="4839577"/>
        <a:ext cx="11087965" cy="9691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E24B2A-7D6D-4A99-9D92-4DDAACA0B6EA}">
      <dsp:nvSpPr>
        <dsp:cNvPr id="0" name=""/>
        <dsp:cNvSpPr/>
      </dsp:nvSpPr>
      <dsp:spPr>
        <a:xfrm>
          <a:off x="0" y="17511"/>
          <a:ext cx="11363325" cy="1343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600" b="1" kern="1200" dirty="0"/>
            <a:t>una Chiesa sinodale è :</a:t>
          </a:r>
          <a:endParaRPr lang="en-US" sz="5600" b="1" kern="1200" dirty="0"/>
        </a:p>
      </dsp:txBody>
      <dsp:txXfrm>
        <a:off x="65568" y="83079"/>
        <a:ext cx="11232189" cy="1212024"/>
      </dsp:txXfrm>
    </dsp:sp>
    <dsp:sp modelId="{3537F38A-52D1-48B9-8D0B-F5B8473A0B46}">
      <dsp:nvSpPr>
        <dsp:cNvPr id="0" name=""/>
        <dsp:cNvSpPr/>
      </dsp:nvSpPr>
      <dsp:spPr>
        <a:xfrm>
          <a:off x="0" y="1521951"/>
          <a:ext cx="11363325" cy="1343160"/>
        </a:xfrm>
        <a:prstGeom prst="roundRect">
          <a:avLst/>
        </a:prstGeom>
        <a:solidFill>
          <a:schemeClr val="accent5">
            <a:hueOff val="1620015"/>
            <a:satOff val="573"/>
            <a:lumOff val="50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600" kern="1200" dirty="0"/>
            <a:t>• </a:t>
          </a:r>
          <a:r>
            <a:rPr lang="it-IT" sz="5600" b="1" kern="1200" dirty="0"/>
            <a:t>una Chiesa “in uscita”,</a:t>
          </a:r>
          <a:endParaRPr lang="en-US" sz="5600" b="1" kern="1200" dirty="0"/>
        </a:p>
      </dsp:txBody>
      <dsp:txXfrm>
        <a:off x="65568" y="1587519"/>
        <a:ext cx="11232189" cy="1212024"/>
      </dsp:txXfrm>
    </dsp:sp>
    <dsp:sp modelId="{D177939C-4267-404D-BCE5-3DA31B0FA710}">
      <dsp:nvSpPr>
        <dsp:cNvPr id="0" name=""/>
        <dsp:cNvSpPr/>
      </dsp:nvSpPr>
      <dsp:spPr>
        <a:xfrm>
          <a:off x="0" y="3026391"/>
          <a:ext cx="11363325" cy="1343160"/>
        </a:xfrm>
        <a:prstGeom prst="roundRect">
          <a:avLst/>
        </a:prstGeom>
        <a:solidFill>
          <a:schemeClr val="accent5">
            <a:hueOff val="3240030"/>
            <a:satOff val="1145"/>
            <a:lumOff val="10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600" kern="1200" dirty="0"/>
            <a:t>• </a:t>
          </a:r>
          <a:r>
            <a:rPr lang="it-IT" sz="5600" b="1" kern="1200" dirty="0"/>
            <a:t>una Chiesa missionaria</a:t>
          </a:r>
          <a:r>
            <a:rPr lang="it-IT" sz="5600" kern="1200" dirty="0"/>
            <a:t>, </a:t>
          </a:r>
          <a:endParaRPr lang="en-US" sz="5600" kern="1200" dirty="0"/>
        </a:p>
      </dsp:txBody>
      <dsp:txXfrm>
        <a:off x="65568" y="3091959"/>
        <a:ext cx="11232189" cy="1212024"/>
      </dsp:txXfrm>
    </dsp:sp>
    <dsp:sp modelId="{ED238626-B259-4491-9FD5-C89E00F932F1}">
      <dsp:nvSpPr>
        <dsp:cNvPr id="0" name=""/>
        <dsp:cNvSpPr/>
      </dsp:nvSpPr>
      <dsp:spPr>
        <a:xfrm>
          <a:off x="0" y="4530831"/>
          <a:ext cx="11363325" cy="1343160"/>
        </a:xfrm>
        <a:prstGeom prst="roundRect">
          <a:avLst/>
        </a:prstGeom>
        <a:solidFill>
          <a:schemeClr val="accent5">
            <a:hueOff val="4860045"/>
            <a:satOff val="1718"/>
            <a:lumOff val="15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600" kern="1200" dirty="0"/>
            <a:t>• </a:t>
          </a:r>
          <a:r>
            <a:rPr lang="it-IT" sz="5600" b="1" kern="1200" dirty="0"/>
            <a:t>«con le porte aperte» (...)</a:t>
          </a:r>
          <a:endParaRPr lang="en-US" sz="5600" b="1" kern="1200" dirty="0"/>
        </a:p>
      </dsp:txBody>
      <dsp:txXfrm>
        <a:off x="65568" y="4596399"/>
        <a:ext cx="11232189" cy="12120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19FAD-091D-44E4-8C9A-63F374383E2D}">
      <dsp:nvSpPr>
        <dsp:cNvPr id="0" name=""/>
        <dsp:cNvSpPr/>
      </dsp:nvSpPr>
      <dsp:spPr>
        <a:xfrm>
          <a:off x="0" y="22965"/>
          <a:ext cx="11284267" cy="156633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/>
            <a:t>È opportuno tenere presenti tre piani su cui si articola la sinodalità come «dimensione costitutiva della Chiesa» </a:t>
          </a:r>
          <a:endParaRPr lang="en-US" sz="2800" b="1" kern="1200" dirty="0"/>
        </a:p>
      </dsp:txBody>
      <dsp:txXfrm>
        <a:off x="76462" y="99427"/>
        <a:ext cx="11131343" cy="1413413"/>
      </dsp:txXfrm>
    </dsp:sp>
    <dsp:sp modelId="{28C05EE2-B6CC-4FB4-BD3A-372AD56D156E}">
      <dsp:nvSpPr>
        <dsp:cNvPr id="0" name=""/>
        <dsp:cNvSpPr/>
      </dsp:nvSpPr>
      <dsp:spPr>
        <a:xfrm>
          <a:off x="0" y="1669942"/>
          <a:ext cx="11284267" cy="1566337"/>
        </a:xfrm>
        <a:prstGeom prst="roundRect">
          <a:avLst/>
        </a:prstGeom>
        <a:gradFill rotWithShape="0">
          <a:gsLst>
            <a:gs pos="0">
              <a:schemeClr val="accent5">
                <a:hueOff val="1620015"/>
                <a:satOff val="573"/>
                <a:lumOff val="509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1620015"/>
                <a:satOff val="573"/>
                <a:lumOff val="5098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1620015"/>
                <a:satOff val="573"/>
                <a:lumOff val="5098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/>
            <a:t>• Il piano dello stile con cui la Chiesa vive e opera ordinariamente, che ne esprime la natura di Popolo di Dio.</a:t>
          </a:r>
          <a:endParaRPr lang="en-US" sz="2800" b="1" kern="1200" dirty="0"/>
        </a:p>
      </dsp:txBody>
      <dsp:txXfrm>
        <a:off x="76462" y="1746404"/>
        <a:ext cx="11131343" cy="1413413"/>
      </dsp:txXfrm>
    </dsp:sp>
    <dsp:sp modelId="{6F240099-D141-4237-AFBF-07F7FBB0DBD9}">
      <dsp:nvSpPr>
        <dsp:cNvPr id="0" name=""/>
        <dsp:cNvSpPr/>
      </dsp:nvSpPr>
      <dsp:spPr>
        <a:xfrm>
          <a:off x="0" y="3316919"/>
          <a:ext cx="11284267" cy="1566337"/>
        </a:xfrm>
        <a:prstGeom prst="roundRect">
          <a:avLst/>
        </a:prstGeom>
        <a:gradFill rotWithShape="0">
          <a:gsLst>
            <a:gs pos="0">
              <a:schemeClr val="accent5">
                <a:hueOff val="3240030"/>
                <a:satOff val="1145"/>
                <a:lumOff val="1019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3240030"/>
                <a:satOff val="1145"/>
                <a:lumOff val="10196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3240030"/>
                <a:satOff val="1145"/>
                <a:lumOff val="10196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/>
            <a:t>• Il piano delle strutture, in cui la natura sinodale della Chiesa si esprime in modo istituzionale a livello locale, regionale e universale</a:t>
          </a:r>
          <a:r>
            <a:rPr lang="it-IT" sz="2800" kern="1200" dirty="0"/>
            <a:t>; </a:t>
          </a:r>
          <a:endParaRPr lang="en-US" sz="2800" kern="1200" dirty="0"/>
        </a:p>
      </dsp:txBody>
      <dsp:txXfrm>
        <a:off x="76462" y="3393381"/>
        <a:ext cx="11131343" cy="1413413"/>
      </dsp:txXfrm>
    </dsp:sp>
    <dsp:sp modelId="{A3FCC727-1CD5-4BC5-8DBA-3CCDA54AFA0E}">
      <dsp:nvSpPr>
        <dsp:cNvPr id="0" name=""/>
        <dsp:cNvSpPr/>
      </dsp:nvSpPr>
      <dsp:spPr>
        <a:xfrm>
          <a:off x="0" y="4963897"/>
          <a:ext cx="11284267" cy="1566337"/>
        </a:xfrm>
        <a:prstGeom prst="roundRect">
          <a:avLst/>
        </a:prstGeom>
        <a:gradFill rotWithShape="0">
          <a:gsLst>
            <a:gs pos="0">
              <a:schemeClr val="accent5">
                <a:hueOff val="4860045"/>
                <a:satOff val="1718"/>
                <a:lumOff val="1529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4860045"/>
                <a:satOff val="1718"/>
                <a:lumOff val="15294"/>
                <a:alphaOff val="0"/>
                <a:shade val="100000"/>
                <a:satMod val="100000"/>
                <a:lumMod val="100000"/>
              </a:schemeClr>
            </a:gs>
            <a:gs pos="100000">
              <a:schemeClr val="accent5">
                <a:hueOff val="4860045"/>
                <a:satOff val="1718"/>
                <a:lumOff val="15294"/>
                <a:alphaOff val="0"/>
                <a:shade val="80000"/>
                <a:satMod val="100000"/>
                <a:lumMod val="99000"/>
              </a:schemeClr>
            </a:gs>
          </a:gsLst>
          <a:lin ang="27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/>
            <a:t>• Il piano dei processi ed eventi sinodali in cui la Chiesa è convocata dall’autorità competente, secondo specifiche procedure determinate dalla disciplina ecclesiastica.</a:t>
          </a:r>
          <a:endParaRPr lang="en-US" sz="2800" b="1" kern="1200" dirty="0"/>
        </a:p>
      </dsp:txBody>
      <dsp:txXfrm>
        <a:off x="76462" y="5040359"/>
        <a:ext cx="11131343" cy="1413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B5854-FC82-47F3-ADB3-964A54FE8E3D}" type="datetimeFigureOut">
              <a:rPr lang="it-IT" smtClean="0"/>
              <a:pPr/>
              <a:t>07/10/2021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42768-9491-40B6-8BCD-5C0B4A0F9D6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990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0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2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6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8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3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0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59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85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55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77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2B63A5-921C-4756-B26C-E3A501750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1376679"/>
            <a:ext cx="10782300" cy="3352800"/>
          </a:xfrm>
        </p:spPr>
        <p:txBody>
          <a:bodyPr/>
          <a:lstStyle/>
          <a:p>
            <a:br>
              <a:rPr lang="it-IT" dirty="0"/>
            </a:br>
            <a:br>
              <a:rPr lang="it-IT" dirty="0"/>
            </a:br>
            <a:r>
              <a:rPr lang="it-IT" dirty="0"/>
              <a:t>“</a:t>
            </a:r>
            <a:r>
              <a:rPr lang="it-IT" b="1" dirty="0"/>
              <a:t>Per una Chiesa sinodale: comunione, partecipazione                        e missione</a:t>
            </a:r>
            <a:r>
              <a:rPr lang="it-IT" dirty="0"/>
              <a:t>”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FA3C32D-3E6E-4CEC-95FD-775A94287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1" y="5362575"/>
            <a:ext cx="12049124" cy="1261746"/>
          </a:xfrm>
        </p:spPr>
        <p:txBody>
          <a:bodyPr>
            <a:normAutofit fontScale="92500"/>
          </a:bodyPr>
          <a:lstStyle/>
          <a:p>
            <a:r>
              <a:rPr lang="it-IT" b="1" dirty="0"/>
              <a:t>SINTESI DEL DOCUMENTO PREPARATORIO del SINODO DEI VESCOVI 2021-2023 </a:t>
            </a:r>
          </a:p>
          <a:p>
            <a:r>
              <a:rPr lang="it-IT" b="1" dirty="0"/>
              <a:t>(</a:t>
            </a:r>
            <a:r>
              <a:rPr lang="it-IT" b="1" i="1" dirty="0"/>
              <a:t>a cura dell’équipe sinodo, zone e reti pastorali della Diocesi di Lugano)</a:t>
            </a:r>
          </a:p>
        </p:txBody>
      </p:sp>
    </p:spTree>
    <p:extLst>
      <p:ext uri="{BB962C8B-B14F-4D97-AF65-F5344CB8AC3E}">
        <p14:creationId xmlns:p14="http://schemas.microsoft.com/office/powerpoint/2010/main" val="3394941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96CBB6-8D24-4FA5-A518-D9D878A40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8857F7-F05F-4317-9D97-F35571819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asellaDiTesto 5">
            <a:extLst>
              <a:ext uri="{FF2B5EF4-FFF2-40B4-BE49-F238E27FC236}">
                <a16:creationId xmlns:a16="http://schemas.microsoft.com/office/drawing/2014/main" id="{0772CA49-717C-4A6A-A160-22FBCAE556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0345333"/>
              </p:ext>
            </p:extLst>
          </p:nvPr>
        </p:nvGraphicFramePr>
        <p:xfrm>
          <a:off x="676275" y="81280"/>
          <a:ext cx="11363325" cy="5891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7848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AD37B097-E887-4A7A-A79E-6E8E8DDB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126" y="5490117"/>
            <a:ext cx="10674097" cy="106680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b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III. In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ascolto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delle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Scritture</a:t>
            </a:r>
            <a:endParaRPr lang="en-US" sz="53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2A825DF-A2CF-4ABE-85E1-D459933FF38C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chemeClr val="bg1"/>
                </a:solidFill>
              </a:rPr>
              <a:t>I. La Chiesa di Dio è stata convocata in Sinodo.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D984D38-B8E3-4C02-AFE7-8EBD3F7280E7}"/>
              </a:ext>
            </a:extLst>
          </p:cNvPr>
          <p:cNvSpPr txBox="1"/>
          <p:nvPr/>
        </p:nvSpPr>
        <p:spPr>
          <a:xfrm>
            <a:off x="238125" y="-3718"/>
            <a:ext cx="1171574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L’annuncio evangelico non è rivolto solo a pochi illuminati o prescelti. L’interlocutore di Gesù è “il popolo” della vita comune, il “chiunque” della condizione umana</a:t>
            </a:r>
          </a:p>
          <a:p>
            <a:pPr algn="just"/>
            <a:r>
              <a:rPr lang="it-IT" sz="3600" b="1" dirty="0"/>
              <a:t> </a:t>
            </a:r>
          </a:p>
          <a:p>
            <a:pPr algn="just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L’elezione degli apostoli non è il privilegio di una posizione esclusiva di potere e di separazione, bensì la grazia di un ministero inclusivo di benedizione e di comunione </a:t>
            </a:r>
          </a:p>
          <a:p>
            <a:pPr algn="just"/>
            <a:endParaRPr lang="it-I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83127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54C4829-CF39-4CF4-973E-6F5A32F80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260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5405FAF-B080-4F0E-9680-F7A6227BA95F}"/>
              </a:ext>
            </a:extLst>
          </p:cNvPr>
          <p:cNvSpPr txBox="1"/>
          <p:nvPr/>
        </p:nvSpPr>
        <p:spPr>
          <a:xfrm>
            <a:off x="965199" y="685689"/>
            <a:ext cx="7808141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Nessun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essere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umano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è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indegno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agli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occhi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la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differenza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istituita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dall’elezione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è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preferenza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esclusiva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testimonianza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respiro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D966F84-3A72-4566-B256-D88DC93A2058}"/>
              </a:ext>
            </a:extLst>
          </p:cNvPr>
          <p:cNvSpPr txBox="1"/>
          <p:nvPr/>
        </p:nvSpPr>
        <p:spPr>
          <a:xfrm>
            <a:off x="6124575" y="5978119"/>
            <a:ext cx="60674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400" b="1" dirty="0"/>
              <a:t>Pietro e Cornelio (At 10) </a:t>
            </a:r>
          </a:p>
        </p:txBody>
      </p:sp>
    </p:spTree>
    <p:extLst>
      <p:ext uri="{BB962C8B-B14F-4D97-AF65-F5344CB8AC3E}">
        <p14:creationId xmlns:p14="http://schemas.microsoft.com/office/powerpoint/2010/main" val="883397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9F1DC1-2F77-4C2F-90E4-51F6119FD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12" y="4995333"/>
            <a:ext cx="11610975" cy="1658198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IV. La sinodalità in azione: </a:t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piste per la consultazione del Popolo di Dio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EEF806C-715E-4FF5-BA2A-B6B78AED159C}"/>
              </a:ext>
            </a:extLst>
          </p:cNvPr>
          <p:cNvSpPr txBox="1"/>
          <p:nvPr/>
        </p:nvSpPr>
        <p:spPr>
          <a:xfrm>
            <a:off x="214312" y="357627"/>
            <a:ext cx="1161097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Una Chiesa sinodale, annunciando il Vangelo, “cammina insieme”: come questo “camminare insieme” si realizza oggi nella vostra Chiesa particolare? </a:t>
            </a:r>
          </a:p>
          <a:p>
            <a:pPr algn="just"/>
            <a:endParaRPr lang="it-I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Quali passi lo Spirito ci invita a compiere </a:t>
            </a:r>
          </a:p>
          <a:p>
            <a:pPr algn="just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per crescere nel nostro “camminare insieme”?</a:t>
            </a:r>
          </a:p>
        </p:txBody>
      </p:sp>
    </p:spTree>
    <p:extLst>
      <p:ext uri="{BB962C8B-B14F-4D97-AF65-F5344CB8AC3E}">
        <p14:creationId xmlns:p14="http://schemas.microsoft.com/office/powerpoint/2010/main" val="340700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996CBB6-8D24-4FA5-A518-D9D878A40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8857F7-F05F-4317-9D97-F35571819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asellaDiTesto 3">
            <a:extLst>
              <a:ext uri="{FF2B5EF4-FFF2-40B4-BE49-F238E27FC236}">
                <a16:creationId xmlns:a16="http://schemas.microsoft.com/office/drawing/2014/main" id="{8B64CF65-99EE-4950-84AB-DEADA56579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5527853"/>
              </p:ext>
            </p:extLst>
          </p:nvPr>
        </p:nvGraphicFramePr>
        <p:xfrm>
          <a:off x="633412" y="152400"/>
          <a:ext cx="11284267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8223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36579B1F-7DA6-4ACA-AA4A-833178B9888F}"/>
              </a:ext>
            </a:extLst>
          </p:cNvPr>
          <p:cNvSpPr/>
          <p:nvPr/>
        </p:nvSpPr>
        <p:spPr>
          <a:xfrm>
            <a:off x="342900" y="152400"/>
            <a:ext cx="10944860" cy="6035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b="1" dirty="0"/>
              <a:t>«Camminare insieme» </a:t>
            </a:r>
          </a:p>
          <a:p>
            <a:pPr algn="ctr"/>
            <a:r>
              <a:rPr lang="it-IT" sz="6000" b="1" dirty="0"/>
              <a:t>può essere inteso </a:t>
            </a:r>
          </a:p>
          <a:p>
            <a:pPr algn="ctr"/>
            <a:r>
              <a:rPr lang="it-IT" sz="6000" b="1" dirty="0"/>
              <a:t>secondo due diverse prospettive, </a:t>
            </a:r>
          </a:p>
          <a:p>
            <a:pPr algn="ctr"/>
            <a:r>
              <a:rPr lang="it-IT" sz="6000" b="1" dirty="0"/>
              <a:t>fortemente interconnesse</a:t>
            </a:r>
            <a:r>
              <a:rPr lang="it-IT" sz="60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79652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54C4829-CF39-4CF4-973E-6F5A32F80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260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91AFD7F-837F-4834-A95B-74CC11E99A8B}"/>
              </a:ext>
            </a:extLst>
          </p:cNvPr>
          <p:cNvSpPr txBox="1"/>
          <p:nvPr/>
        </p:nvSpPr>
        <p:spPr>
          <a:xfrm>
            <a:off x="965199" y="685689"/>
            <a:ext cx="11036301" cy="37661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indent="-571500" algn="just" defTabSz="914400">
              <a:lnSpc>
                <a:spcPct val="8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prima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 interna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Chiese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particolari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allarga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quindi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modo in cui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ciascuna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Chiesa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particolare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integra al proprio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interno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contributo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diverse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vita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monastica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Infine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prospettiva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abbraccia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relazioni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le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iniziative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fratelli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le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sorelle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Confessioni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cristiane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condividiamo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dello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stesso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Battesimo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9438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54C4829-CF39-4CF4-973E-6F5A32F80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260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4E41A8-669B-4171-97F1-F2D71F928D96}"/>
              </a:ext>
            </a:extLst>
          </p:cNvPr>
          <p:cNvSpPr txBox="1"/>
          <p:nvPr/>
        </p:nvSpPr>
        <p:spPr>
          <a:xfrm>
            <a:off x="965199" y="685689"/>
            <a:ext cx="11064241" cy="37661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indent="-571500" algn="just" defTabSz="914400">
              <a:lnSpc>
                <a:spcPct val="8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prospettiva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come il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Popolo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cammina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all’intera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famiglia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umana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Lo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sguardo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fermerà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così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sullo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relazioni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del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eventuali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iniziative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credenti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altre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religioni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 le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lontane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così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come con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gruppi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specifici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25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DE43C6B-7240-4C52-B516-33568E5A52AD}"/>
              </a:ext>
            </a:extLst>
          </p:cNvPr>
          <p:cNvSpPr txBox="1"/>
          <p:nvPr/>
        </p:nvSpPr>
        <p:spPr>
          <a:xfrm>
            <a:off x="581025" y="103912"/>
            <a:ext cx="1122045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4000" b="1" dirty="0"/>
              <a:t>Scopo della prima fase del cammino sinodale è favorire un ampio processo di consultazione per raccogliere la ricchezza delle esperienze di sinodalità vissuta, nelle loro differenti articolazioni e sfaccettature, coinvolgendo i Pastori e i Fedeli delle Chiese particolari a tutti i diversi livelli, attraverso i mezzi più adeguati secondo le specifiche realtà locali.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AF6793A-1362-49FB-A76D-421B8F33ED9E}"/>
              </a:ext>
            </a:extLst>
          </p:cNvPr>
          <p:cNvSpPr/>
          <p:nvPr/>
        </p:nvSpPr>
        <p:spPr>
          <a:xfrm>
            <a:off x="542925" y="5210175"/>
            <a:ext cx="11430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Per contribuire alla consultazione</a:t>
            </a:r>
          </a:p>
        </p:txBody>
      </p:sp>
    </p:spTree>
    <p:extLst>
      <p:ext uri="{BB962C8B-B14F-4D97-AF65-F5344CB8AC3E}">
        <p14:creationId xmlns:p14="http://schemas.microsoft.com/office/powerpoint/2010/main" val="338787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E24A02E-5FD2-428E-A1E4-FDF96B0B6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808B93E-0C39-407B-943D-71F2BAFB4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AD37B097-E887-4A7A-A79E-6E8E8DDB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578" y="160866"/>
            <a:ext cx="9959722" cy="41232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Il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cammino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, dal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titolo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«Per una Chiesa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sinodale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comunione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partecipazione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e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missione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»,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si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è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aperto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solennemente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il 9-10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ottobre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2021 a Roma </a:t>
            </a:r>
            <a:b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e il 17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ottobre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seguente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ogni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Chiesa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particolare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7E1896-2992-48D4-85AC-95AB8AB1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15466"/>
            <a:ext cx="12192000" cy="16425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816565C-B032-4B87-A849-40F86A9BEA22}"/>
              </a:ext>
            </a:extLst>
          </p:cNvPr>
          <p:cNvSpPr txBox="1"/>
          <p:nvPr/>
        </p:nvSpPr>
        <p:spPr>
          <a:xfrm>
            <a:off x="761999" y="5490117"/>
            <a:ext cx="111347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La Chiesa di Dio è stata convocata in Sinodo</a:t>
            </a:r>
            <a:r>
              <a:rPr lang="it-IT" sz="40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2A825DF-A2CF-4ABE-85E1-D459933FF38C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chemeClr val="bg1"/>
                </a:solidFill>
              </a:rPr>
              <a:t>I. La Chiesa di Dio è stata convocata in Sinodo. </a:t>
            </a:r>
          </a:p>
        </p:txBody>
      </p:sp>
    </p:spTree>
    <p:extLst>
      <p:ext uri="{BB962C8B-B14F-4D97-AF65-F5344CB8AC3E}">
        <p14:creationId xmlns:p14="http://schemas.microsoft.com/office/powerpoint/2010/main" val="388683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54C4829-CF39-4CF4-973E-6F5A32F80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260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A65F6B9-E17B-417E-AE92-019AA380D89A}"/>
              </a:ext>
            </a:extLst>
          </p:cNvPr>
          <p:cNvSpPr txBox="1"/>
          <p:nvPr/>
        </p:nvSpPr>
        <p:spPr>
          <a:xfrm>
            <a:off x="944879" y="350409"/>
            <a:ext cx="10993121" cy="37661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itinerario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inserisce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solco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dell’«aggiornamento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della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Chiesa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dal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Concilio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Vaticano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II, è un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un </a:t>
            </a: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compito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 defTabSz="914400">
              <a:lnSpc>
                <a:spcPct val="8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camminando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riflettendo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percorso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compiuto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 Chiesa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potrà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imparare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ciò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andrà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sperimentando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processi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possono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aiutarla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vivere la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comunione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realizzare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partecipazione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ad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aprirsi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missione</a:t>
            </a: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275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996CBB6-8D24-4FA5-A518-D9D878A40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8857F7-F05F-4317-9D97-F35571819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asellaDiTesto 2">
            <a:extLst>
              <a:ext uri="{FF2B5EF4-FFF2-40B4-BE49-F238E27FC236}">
                <a16:creationId xmlns:a16="http://schemas.microsoft.com/office/drawing/2014/main" id="{6A409368-FAA3-4511-B059-B47B21CDAB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4656504"/>
              </p:ext>
            </p:extLst>
          </p:nvPr>
        </p:nvGraphicFramePr>
        <p:xfrm>
          <a:off x="572114" y="563563"/>
          <a:ext cx="11047771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5696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54C4829-CF39-4CF4-973E-6F5A32F80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2600" cy="6858000"/>
          </a:xfrm>
          <a:prstGeom prst="rect">
            <a:avLst/>
          </a:prstGeom>
          <a:solidFill>
            <a:schemeClr val="accent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A2CF2E-2B68-468A-BB4A-6DFF6569587B}"/>
              </a:ext>
            </a:extLst>
          </p:cNvPr>
          <p:cNvSpPr txBox="1"/>
          <p:nvPr/>
        </p:nvSpPr>
        <p:spPr>
          <a:xfrm>
            <a:off x="599441" y="182881"/>
            <a:ext cx="11409680" cy="636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interrogativo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fondo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ci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spinge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 ci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guida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8" defTabSz="914400">
              <a:lnSpc>
                <a:spcPct val="85000"/>
              </a:lnSpc>
              <a:spcAft>
                <a:spcPts val="600"/>
              </a:spcAft>
              <a:buFont typeface="Arial" pitchFamily="34" charset="0"/>
              <a:buChar char=" "/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“come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realizza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oggi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diversi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livelli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(da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quello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locale a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quello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universale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quel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“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camminare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insieme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che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permette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alla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Chiesa di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annunciare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il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Vangelo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conformemente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alla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missione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che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le è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stata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affidata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 e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quali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passi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lo Spirito ci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invita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compiere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per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crescere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come Chiesa 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sinodale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1060592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asellaDiTesto 2">
            <a:extLst>
              <a:ext uri="{FF2B5EF4-FFF2-40B4-BE49-F238E27FC236}">
                <a16:creationId xmlns:a16="http://schemas.microsoft.com/office/drawing/2014/main" id="{60087E03-9E7B-4553-9280-7AFCF890ED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1879558"/>
              </p:ext>
            </p:extLst>
          </p:nvPr>
        </p:nvGraphicFramePr>
        <p:xfrm>
          <a:off x="523875" y="1337229"/>
          <a:ext cx="10753725" cy="3599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44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96CBB6-8D24-4FA5-A518-D9D878A40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8857F7-F05F-4317-9D97-F35571819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asellaDiTesto 2">
            <a:extLst>
              <a:ext uri="{FF2B5EF4-FFF2-40B4-BE49-F238E27FC236}">
                <a16:creationId xmlns:a16="http://schemas.microsoft.com/office/drawing/2014/main" id="{A25DFD30-FEAA-4F70-8BBD-930735080C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0399606"/>
              </p:ext>
            </p:extLst>
          </p:nvPr>
        </p:nvGraphicFramePr>
        <p:xfrm>
          <a:off x="633412" y="639763"/>
          <a:ext cx="11060747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9559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96CBB6-8D24-4FA5-A518-D9D878A40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8857F7-F05F-4317-9D97-F35571819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asellaDiTesto 2">
            <a:extLst>
              <a:ext uri="{FF2B5EF4-FFF2-40B4-BE49-F238E27FC236}">
                <a16:creationId xmlns:a16="http://schemas.microsoft.com/office/drawing/2014/main" id="{DBDB4CF9-FCE6-4AAE-A81D-3FD38C9C6C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4011144"/>
              </p:ext>
            </p:extLst>
          </p:nvPr>
        </p:nvGraphicFramePr>
        <p:xfrm>
          <a:off x="633412" y="91440"/>
          <a:ext cx="11192827" cy="6041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5398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AD37B097-E887-4A7A-A79E-6E8E8DDB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126" y="5490117"/>
            <a:ext cx="10674097" cy="106680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b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II. Una Chiesa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costitutivamente</a:t>
            </a:r>
            <a:r>
              <a:rPr lang="en-US" sz="5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300" b="1" dirty="0" err="1">
                <a:solidFill>
                  <a:schemeClr val="accent1">
                    <a:lumMod val="75000"/>
                  </a:schemeClr>
                </a:solidFill>
              </a:rPr>
              <a:t>sinodale</a:t>
            </a:r>
            <a:endParaRPr lang="en-US" sz="53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2A825DF-A2CF-4ABE-85E1-D459933FF38C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chemeClr val="bg1"/>
                </a:solidFill>
              </a:rPr>
              <a:t>I. La Chiesa di Dio è stata convocata in Sinodo.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D984D38-B8E3-4C02-AFE7-8EBD3F7280E7}"/>
              </a:ext>
            </a:extLst>
          </p:cNvPr>
          <p:cNvSpPr txBox="1"/>
          <p:nvPr/>
        </p:nvSpPr>
        <p:spPr>
          <a:xfrm>
            <a:off x="323850" y="752475"/>
            <a:ext cx="114680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4800" b="1" dirty="0"/>
              <a:t>«Chiesa e Sinodo sono sinonimi» </a:t>
            </a:r>
          </a:p>
          <a:p>
            <a:pPr algn="just"/>
            <a:endParaRPr lang="it-IT" sz="4800" b="1" dirty="0"/>
          </a:p>
          <a:p>
            <a:pPr algn="just"/>
            <a:r>
              <a:rPr lang="it-IT" sz="4800" b="1" dirty="0"/>
              <a:t>La consultazione del Popolo di Dio non comporta l’assunzione all’interno della Chiesa dei dinamismi della democrazia imperniati sul principio di maggioranza (...) </a:t>
            </a:r>
          </a:p>
          <a:p>
            <a:endParaRPr lang="it-IT" sz="3600" dirty="0"/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20821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1045</Words>
  <Application>Microsoft Office PowerPoint</Application>
  <PresentationFormat>Widescreen</PresentationFormat>
  <Paragraphs>58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Metropolitano</vt:lpstr>
      <vt:lpstr>  “Per una Chiesa sinodale: comunione, partecipazione                        e missione”</vt:lpstr>
      <vt:lpstr>Il cammino, dal titolo «Per una Chiesa sinodale: comunione, partecipazione  e missione», si è aperto solennemente il 9-10 ottobre 2021 a Roma  e il 17 ottobre seguente in ogni Chiesa particolare.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II. Una Chiesa costitutivamente sinodale</vt:lpstr>
      <vt:lpstr>Presentazione standard di PowerPoint</vt:lpstr>
      <vt:lpstr>   III. In ascolto delle Scritture</vt:lpstr>
      <vt:lpstr>Presentazione standard di PowerPoint</vt:lpstr>
      <vt:lpstr>IV. La sinodalità in azione:  piste per la consultazione del Popolo di Dio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crisstina vonzun</dc:creator>
  <cp:lastModifiedBy>crisstina vonzun</cp:lastModifiedBy>
  <cp:revision>9</cp:revision>
  <dcterms:created xsi:type="dcterms:W3CDTF">2020-08-31T12:53:03Z</dcterms:created>
  <dcterms:modified xsi:type="dcterms:W3CDTF">2021-10-07T20:57:18Z</dcterms:modified>
</cp:coreProperties>
</file>